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5" r:id="rId3"/>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p:regular r:id="rId24"/>
      <p:bold r:id="rId25"/>
      <p:italic r:id="rId26"/>
      <p:boldItalic r:id="rId27"/>
    </p:embeddedFont>
    <p:embeddedFont>
      <p:font typeface="Karla"/>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Karla-regular.fntdata"/><Relationship Id="rId27" Type="http://schemas.openxmlformats.org/officeDocument/2006/relationships/font" Target="fonts/Montserrat-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Karl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Karla-boldItalic.fntdata"/><Relationship Id="rId30" Type="http://schemas.openxmlformats.org/officeDocument/2006/relationships/font" Target="fonts/Karla-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3" name="Shape 373"/>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3" name="Shape 423"/>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7" name="Shape 437"/>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73" name="Shape 473"/>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6" name="Shape 50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1" name="Shape 521"/>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35" name="Shape 535"/>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8" name="Shape 258"/>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0" name="Shape 310"/>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53" name="Shape 53"/>
        <p:cNvGrpSpPr/>
        <p:nvPr/>
      </p:nvGrpSpPr>
      <p:grpSpPr>
        <a:xfrm>
          <a:off x="0" y="0"/>
          <a:ext cx="0" cy="0"/>
          <a:chOff x="0" y="0"/>
          <a:chExt cx="0" cy="0"/>
        </a:xfrm>
      </p:grpSpPr>
      <p:sp>
        <p:nvSpPr>
          <p:cNvPr id="54" name="Shape 54"/>
          <p:cNvSpPr/>
          <p:nvPr/>
        </p:nvSpPr>
        <p:spPr>
          <a:xfrm>
            <a:off x="218925" y="-9675"/>
            <a:ext cx="5277000" cy="5167200"/>
          </a:xfrm>
          <a:custGeom>
            <a:pathLst>
              <a:path extrusionOk="0" h="120000" w="120000">
                <a:moveTo>
                  <a:pt x="220" y="0"/>
                </a:moveTo>
                <a:lnTo>
                  <a:pt x="0" y="120000"/>
                </a:lnTo>
                <a:lnTo>
                  <a:pt x="120000" y="119919"/>
                </a:lnTo>
                <a:lnTo>
                  <a:pt x="88581" y="174"/>
                </a:lnTo>
                <a:close/>
              </a:path>
            </a:pathLst>
          </a:custGeom>
          <a:solidFill>
            <a:srgbClr val="000000">
              <a:alpha val="7060"/>
            </a:srgbClr>
          </a:solidFill>
          <a:ln>
            <a:noFill/>
          </a:ln>
        </p:spPr>
      </p:sp>
      <p:sp>
        <p:nvSpPr>
          <p:cNvPr id="55" name="Shape 55"/>
          <p:cNvSpPr/>
          <p:nvPr/>
        </p:nvSpPr>
        <p:spPr>
          <a:xfrm>
            <a:off x="-9675" y="-9675"/>
            <a:ext cx="5277000" cy="5167200"/>
          </a:xfrm>
          <a:custGeom>
            <a:pathLst>
              <a:path extrusionOk="0" h="120000" w="120000">
                <a:moveTo>
                  <a:pt x="220" y="0"/>
                </a:moveTo>
                <a:lnTo>
                  <a:pt x="0" y="120000"/>
                </a:lnTo>
                <a:lnTo>
                  <a:pt x="120000" y="119919"/>
                </a:lnTo>
                <a:lnTo>
                  <a:pt x="88581" y="174"/>
                </a:lnTo>
                <a:close/>
              </a:path>
            </a:pathLst>
          </a:custGeom>
          <a:solidFill>
            <a:srgbClr val="FFFFFF"/>
          </a:solidFill>
          <a:ln>
            <a:noFill/>
          </a:ln>
        </p:spPr>
      </p:sp>
      <p:sp>
        <p:nvSpPr>
          <p:cNvPr id="56" name="Shape 56"/>
          <p:cNvSpPr txBox="1"/>
          <p:nvPr>
            <p:ph type="ctrTitle"/>
          </p:nvPr>
        </p:nvSpPr>
        <p:spPr>
          <a:xfrm>
            <a:off x="648300" y="3175950"/>
            <a:ext cx="3530700" cy="1182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36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36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36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36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36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36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36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36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3600">
                <a:solidFill>
                  <a:srgbClr val="999999"/>
                </a:solidFill>
                <a:latin typeface="Montserrat"/>
                <a:ea typeface="Montserrat"/>
                <a:cs typeface="Montserrat"/>
                <a:sym typeface="Montserrat"/>
              </a:defRPr>
            </a:lvl9pPr>
          </a:lstStyle>
          <a:p/>
        </p:txBody>
      </p:sp>
      <p:sp>
        <p:nvSpPr>
          <p:cNvPr id="57" name="Shape 57"/>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58" name="Shape 58"/>
        <p:cNvGrpSpPr/>
        <p:nvPr/>
      </p:nvGrpSpPr>
      <p:grpSpPr>
        <a:xfrm>
          <a:off x="0" y="0"/>
          <a:ext cx="0" cy="0"/>
          <a:chOff x="0" y="0"/>
          <a:chExt cx="0" cy="0"/>
        </a:xfrm>
      </p:grpSpPr>
      <p:sp>
        <p:nvSpPr>
          <p:cNvPr id="59" name="Shape 59"/>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7060"/>
            </a:srgbClr>
          </a:solidFill>
          <a:ln>
            <a:noFill/>
          </a:ln>
        </p:spPr>
      </p:sp>
      <p:sp>
        <p:nvSpPr>
          <p:cNvPr id="60" name="Shape 60"/>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61" name="Shape 61"/>
          <p:cNvSpPr txBox="1"/>
          <p:nvPr>
            <p:ph type="title"/>
          </p:nvPr>
        </p:nvSpPr>
        <p:spPr>
          <a:xfrm>
            <a:off x="841000" y="969700"/>
            <a:ext cx="4801500" cy="4095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62" name="Shape 62"/>
          <p:cNvSpPr txBox="1"/>
          <p:nvPr>
            <p:ph idx="1" type="body"/>
          </p:nvPr>
        </p:nvSpPr>
        <p:spPr>
          <a:xfrm>
            <a:off x="841000" y="1578025"/>
            <a:ext cx="2671800" cy="2433300"/>
          </a:xfrm>
          <a:prstGeom prst="rect">
            <a:avLst/>
          </a:prstGeom>
          <a:noFill/>
          <a:ln>
            <a:noFill/>
          </a:ln>
        </p:spPr>
        <p:txBody>
          <a:bodyPr anchorCtr="0" anchor="t" bIns="91425" lIns="91425" rIns="91425" tIns="91425"/>
          <a:lstStyle>
            <a:lvl1pPr indent="127000" lvl="0" marL="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127000" lvl="1" marL="4572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127000" lvl="2" marL="9144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
        <p:nvSpPr>
          <p:cNvPr id="63" name="Shape 63"/>
          <p:cNvSpPr txBox="1"/>
          <p:nvPr>
            <p:ph idx="2" type="body"/>
          </p:nvPr>
        </p:nvSpPr>
        <p:spPr>
          <a:xfrm>
            <a:off x="3673842" y="1578025"/>
            <a:ext cx="2671800" cy="2433300"/>
          </a:xfrm>
          <a:prstGeom prst="rect">
            <a:avLst/>
          </a:prstGeom>
          <a:noFill/>
          <a:ln>
            <a:noFill/>
          </a:ln>
        </p:spPr>
        <p:txBody>
          <a:bodyPr anchorCtr="0" anchor="t" bIns="91425" lIns="91425" rIns="91425" tIns="91425"/>
          <a:lstStyle>
            <a:lvl1pPr indent="127000" lvl="0" marL="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127000" lvl="1" marL="4572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127000" lvl="2" marL="9144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
        <p:nvSpPr>
          <p:cNvPr id="64" name="Shape 64"/>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1 column + image">
    <p:spTree>
      <p:nvGrpSpPr>
        <p:cNvPr id="65" name="Shape 65"/>
        <p:cNvGrpSpPr/>
        <p:nvPr/>
      </p:nvGrpSpPr>
      <p:grpSpPr>
        <a:xfrm>
          <a:off x="0" y="0"/>
          <a:ext cx="0" cy="0"/>
          <a:chOff x="0" y="0"/>
          <a:chExt cx="0" cy="0"/>
        </a:xfrm>
      </p:grpSpPr>
      <p:sp>
        <p:nvSpPr>
          <p:cNvPr id="66" name="Shape 66"/>
          <p:cNvSpPr/>
          <p:nvPr/>
        </p:nvSpPr>
        <p:spPr>
          <a:xfrm>
            <a:off x="218925" y="-9675"/>
            <a:ext cx="5277000" cy="5167200"/>
          </a:xfrm>
          <a:custGeom>
            <a:pathLst>
              <a:path extrusionOk="0" h="120000" w="120000">
                <a:moveTo>
                  <a:pt x="220" y="0"/>
                </a:moveTo>
                <a:lnTo>
                  <a:pt x="0" y="120000"/>
                </a:lnTo>
                <a:lnTo>
                  <a:pt x="120000" y="119919"/>
                </a:lnTo>
                <a:lnTo>
                  <a:pt x="88581" y="174"/>
                </a:lnTo>
                <a:close/>
              </a:path>
            </a:pathLst>
          </a:custGeom>
          <a:solidFill>
            <a:srgbClr val="000000">
              <a:alpha val="7060"/>
            </a:srgbClr>
          </a:solidFill>
          <a:ln>
            <a:noFill/>
          </a:ln>
        </p:spPr>
      </p:sp>
      <p:sp>
        <p:nvSpPr>
          <p:cNvPr id="67" name="Shape 67"/>
          <p:cNvSpPr/>
          <p:nvPr/>
        </p:nvSpPr>
        <p:spPr>
          <a:xfrm>
            <a:off x="-9675" y="-9675"/>
            <a:ext cx="5277000" cy="5167200"/>
          </a:xfrm>
          <a:custGeom>
            <a:pathLst>
              <a:path extrusionOk="0" h="120000" w="120000">
                <a:moveTo>
                  <a:pt x="220" y="0"/>
                </a:moveTo>
                <a:lnTo>
                  <a:pt x="0" y="120000"/>
                </a:lnTo>
                <a:lnTo>
                  <a:pt x="120000" y="119919"/>
                </a:lnTo>
                <a:lnTo>
                  <a:pt x="88581" y="174"/>
                </a:lnTo>
                <a:close/>
              </a:path>
            </a:pathLst>
          </a:custGeom>
          <a:solidFill>
            <a:srgbClr val="FFFFFF"/>
          </a:solidFill>
          <a:ln>
            <a:noFill/>
          </a:ln>
        </p:spPr>
      </p:sp>
      <p:sp>
        <p:nvSpPr>
          <p:cNvPr id="68" name="Shape 68"/>
          <p:cNvSpPr txBox="1"/>
          <p:nvPr>
            <p:ph type="title"/>
          </p:nvPr>
        </p:nvSpPr>
        <p:spPr>
          <a:xfrm>
            <a:off x="838308" y="1807900"/>
            <a:ext cx="3148200" cy="485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69" name="Shape 69"/>
          <p:cNvSpPr txBox="1"/>
          <p:nvPr>
            <p:ph idx="1" type="body"/>
          </p:nvPr>
        </p:nvSpPr>
        <p:spPr>
          <a:xfrm>
            <a:off x="838250" y="2419350"/>
            <a:ext cx="3148200" cy="2255700"/>
          </a:xfrm>
          <a:prstGeom prst="rect">
            <a:avLst/>
          </a:prstGeom>
          <a:noFill/>
          <a:ln>
            <a:noFill/>
          </a:ln>
        </p:spPr>
        <p:txBody>
          <a:bodyPr anchorCtr="0" anchor="t" bIns="91425" lIns="91425" rIns="91425" tIns="91425"/>
          <a:lstStyle>
            <a:lvl1pPr indent="127000" lvl="0" marL="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127000" lvl="1" marL="4572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127000" lvl="2" marL="9144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
        <p:nvSpPr>
          <p:cNvPr id="70" name="Shape 70"/>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71" name="Shape 71"/>
        <p:cNvGrpSpPr/>
        <p:nvPr/>
      </p:nvGrpSpPr>
      <p:grpSpPr>
        <a:xfrm>
          <a:off x="0" y="0"/>
          <a:ext cx="0" cy="0"/>
          <a:chOff x="0" y="0"/>
          <a:chExt cx="0" cy="0"/>
        </a:xfrm>
      </p:grpSpPr>
      <p:sp>
        <p:nvSpPr>
          <p:cNvPr id="72" name="Shape 72"/>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7060"/>
            </a:srgbClr>
          </a:solidFill>
          <a:ln>
            <a:noFill/>
          </a:ln>
        </p:spPr>
      </p:sp>
      <p:sp>
        <p:nvSpPr>
          <p:cNvPr id="73" name="Shape 73"/>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74" name="Shape 74"/>
          <p:cNvSpPr txBox="1"/>
          <p:nvPr>
            <p:ph idx="1" type="body"/>
          </p:nvPr>
        </p:nvSpPr>
        <p:spPr>
          <a:xfrm>
            <a:off x="838250" y="1657350"/>
            <a:ext cx="5324100" cy="2255700"/>
          </a:xfrm>
          <a:prstGeom prst="rect">
            <a:avLst/>
          </a:prstGeom>
          <a:noFill/>
          <a:ln>
            <a:noFill/>
          </a:ln>
        </p:spPr>
        <p:txBody>
          <a:bodyPr anchorCtr="0" anchor="t" bIns="91425" lIns="91425" rIns="91425" tIns="91425"/>
          <a:lstStyle>
            <a:lvl1pPr indent="152400" lvl="0" marL="0" marR="0" rtl="0" algn="l">
              <a:lnSpc>
                <a:spcPct val="100000"/>
              </a:lnSpc>
              <a:spcBef>
                <a:spcPts val="0"/>
              </a:spcBef>
              <a:spcAft>
                <a:spcPts val="0"/>
              </a:spcAft>
              <a:buClr>
                <a:srgbClr val="666666"/>
              </a:buClr>
              <a:buSzPct val="100000"/>
              <a:buFont typeface="Montserrat"/>
              <a:buChar char="▸"/>
              <a:defRPr b="0" i="0" sz="2400" u="none" cap="none" strike="noStrike">
                <a:solidFill>
                  <a:srgbClr val="666666"/>
                </a:solidFill>
                <a:latin typeface="Montserrat"/>
                <a:ea typeface="Montserrat"/>
                <a:cs typeface="Montserrat"/>
                <a:sym typeface="Montserrat"/>
              </a:defRPr>
            </a:lvl1pPr>
            <a:lvl2pPr indent="152400" lvl="1" marL="457200" marR="0" rtl="0" algn="l">
              <a:lnSpc>
                <a:spcPct val="100000"/>
              </a:lnSpc>
              <a:spcBef>
                <a:spcPts val="0"/>
              </a:spcBef>
              <a:spcAft>
                <a:spcPts val="0"/>
              </a:spcAft>
              <a:buClr>
                <a:srgbClr val="666666"/>
              </a:buClr>
              <a:buSzPct val="100000"/>
              <a:buFont typeface="Montserrat"/>
              <a:buChar char="▹"/>
              <a:defRPr b="0" i="0" sz="2400" u="none" cap="none" strike="noStrike">
                <a:solidFill>
                  <a:srgbClr val="666666"/>
                </a:solidFill>
                <a:latin typeface="Montserrat"/>
                <a:ea typeface="Montserrat"/>
                <a:cs typeface="Montserrat"/>
                <a:sym typeface="Montserrat"/>
              </a:defRPr>
            </a:lvl2pPr>
            <a:lvl3pPr indent="152400" lvl="2" marL="914400" marR="0" rtl="0" algn="l">
              <a:lnSpc>
                <a:spcPct val="100000"/>
              </a:lnSpc>
              <a:spcBef>
                <a:spcPts val="0"/>
              </a:spcBef>
              <a:spcAft>
                <a:spcPts val="0"/>
              </a:spcAft>
              <a:buClr>
                <a:srgbClr val="666666"/>
              </a:buClr>
              <a:buSzPct val="100000"/>
              <a:buFont typeface="Montserrat"/>
              <a:buChar char="▹"/>
              <a:defRPr b="0" i="0" sz="2400" u="none" cap="none" strike="noStrike">
                <a:solidFill>
                  <a:srgbClr val="666666"/>
                </a:solidFill>
                <a:latin typeface="Montserrat"/>
                <a:ea typeface="Montserrat"/>
                <a:cs typeface="Montserrat"/>
                <a:sym typeface="Montserrat"/>
              </a:defRPr>
            </a:lvl3pPr>
            <a:lvl4pPr indent="0" lvl="3" marL="13716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4pPr>
            <a:lvl5pPr indent="0" lvl="4" marL="18288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5pPr>
            <a:lvl6pPr indent="0" lvl="5" marL="22860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6pPr>
            <a:lvl7pPr indent="0" lvl="6" marL="27432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7pPr>
            <a:lvl8pPr indent="0" lvl="7" marL="32004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8pPr>
            <a:lvl9pPr indent="0" lvl="8" marL="36576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9pPr>
          </a:lstStyle>
          <a:p/>
        </p:txBody>
      </p:sp>
      <p:sp>
        <p:nvSpPr>
          <p:cNvPr id="75" name="Shape 75"/>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6" name="Shape 76"/>
        <p:cNvGrpSpPr/>
        <p:nvPr/>
      </p:nvGrpSpPr>
      <p:grpSpPr>
        <a:xfrm>
          <a:off x="0" y="0"/>
          <a:ext cx="0" cy="0"/>
          <a:chOff x="0" y="0"/>
          <a:chExt cx="0" cy="0"/>
        </a:xfrm>
      </p:grpSpPr>
      <p:sp>
        <p:nvSpPr>
          <p:cNvPr id="77" name="Shape 77"/>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7060"/>
            </a:srgbClr>
          </a:solidFill>
          <a:ln>
            <a:noFill/>
          </a:ln>
        </p:spPr>
      </p:sp>
      <p:sp>
        <p:nvSpPr>
          <p:cNvPr id="78" name="Shape 78"/>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79" name="Shape 79"/>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80" name="Shape 80"/>
        <p:cNvGrpSpPr/>
        <p:nvPr/>
      </p:nvGrpSpPr>
      <p:grpSpPr>
        <a:xfrm>
          <a:off x="0" y="0"/>
          <a:ext cx="0" cy="0"/>
          <a:chOff x="0" y="0"/>
          <a:chExt cx="0" cy="0"/>
        </a:xfrm>
      </p:grpSpPr>
      <p:sp>
        <p:nvSpPr>
          <p:cNvPr id="81" name="Shape 81"/>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7060"/>
            </a:srgbClr>
          </a:solidFill>
          <a:ln>
            <a:noFill/>
          </a:ln>
        </p:spPr>
      </p:sp>
      <p:sp>
        <p:nvSpPr>
          <p:cNvPr id="82" name="Shape 82"/>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83" name="Shape 83"/>
          <p:cNvSpPr txBox="1"/>
          <p:nvPr>
            <p:ph type="title"/>
          </p:nvPr>
        </p:nvSpPr>
        <p:spPr>
          <a:xfrm>
            <a:off x="838350" y="893500"/>
            <a:ext cx="5324100" cy="485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84" name="Shape 84"/>
          <p:cNvSpPr txBox="1"/>
          <p:nvPr>
            <p:ph idx="1" type="body"/>
          </p:nvPr>
        </p:nvSpPr>
        <p:spPr>
          <a:xfrm>
            <a:off x="838250" y="1504950"/>
            <a:ext cx="5324100" cy="2255700"/>
          </a:xfrm>
          <a:prstGeom prst="rect">
            <a:avLst/>
          </a:prstGeom>
          <a:noFill/>
          <a:ln>
            <a:noFill/>
          </a:ln>
        </p:spPr>
        <p:txBody>
          <a:bodyPr anchorCtr="0" anchor="t" bIns="91425" lIns="91425" rIns="91425" tIns="91425"/>
          <a:lstStyle>
            <a:lvl1pPr indent="127000" lvl="0" marL="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127000" lvl="1" marL="4572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127000" lvl="2" marL="9144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
        <p:nvSpPr>
          <p:cNvPr id="85" name="Shape 85"/>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big image">
    <p:spTree>
      <p:nvGrpSpPr>
        <p:cNvPr id="86" name="Shape 86"/>
        <p:cNvGrpSpPr/>
        <p:nvPr/>
      </p:nvGrpSpPr>
      <p:grpSpPr>
        <a:xfrm>
          <a:off x="0" y="0"/>
          <a:ext cx="0" cy="0"/>
          <a:chOff x="0" y="0"/>
          <a:chExt cx="0" cy="0"/>
        </a:xfrm>
      </p:grpSpPr>
      <p:sp>
        <p:nvSpPr>
          <p:cNvPr id="87" name="Shape 87"/>
          <p:cNvSpPr/>
          <p:nvPr/>
        </p:nvSpPr>
        <p:spPr>
          <a:xfrm>
            <a:off x="209250" y="-9675"/>
            <a:ext cx="3076800" cy="5167200"/>
          </a:xfrm>
          <a:custGeom>
            <a:pathLst>
              <a:path extrusionOk="0" h="120000" w="120000">
                <a:moveTo>
                  <a:pt x="0" y="0"/>
                </a:moveTo>
                <a:lnTo>
                  <a:pt x="0" y="120000"/>
                </a:lnTo>
                <a:lnTo>
                  <a:pt x="120000" y="119919"/>
                </a:lnTo>
                <a:lnTo>
                  <a:pt x="66115" y="174"/>
                </a:lnTo>
                <a:close/>
              </a:path>
            </a:pathLst>
          </a:custGeom>
          <a:solidFill>
            <a:srgbClr val="000000">
              <a:alpha val="7060"/>
            </a:srgbClr>
          </a:solidFill>
          <a:ln>
            <a:noFill/>
          </a:ln>
        </p:spPr>
      </p:sp>
      <p:sp>
        <p:nvSpPr>
          <p:cNvPr id="88" name="Shape 88"/>
          <p:cNvSpPr/>
          <p:nvPr/>
        </p:nvSpPr>
        <p:spPr>
          <a:xfrm>
            <a:off x="-19350" y="-9675"/>
            <a:ext cx="3076800" cy="5167200"/>
          </a:xfrm>
          <a:custGeom>
            <a:pathLst>
              <a:path extrusionOk="0" h="120000" w="120000">
                <a:moveTo>
                  <a:pt x="0" y="0"/>
                </a:moveTo>
                <a:lnTo>
                  <a:pt x="0" y="120000"/>
                </a:lnTo>
                <a:lnTo>
                  <a:pt x="120000" y="119919"/>
                </a:lnTo>
                <a:lnTo>
                  <a:pt x="66115" y="174"/>
                </a:lnTo>
                <a:close/>
              </a:path>
            </a:pathLst>
          </a:custGeom>
          <a:solidFill>
            <a:srgbClr val="FFFFFF"/>
          </a:solidFill>
          <a:ln>
            <a:noFill/>
          </a:ln>
        </p:spPr>
      </p:sp>
      <p:sp>
        <p:nvSpPr>
          <p:cNvPr id="89" name="Shape 89"/>
          <p:cNvSpPr txBox="1"/>
          <p:nvPr>
            <p:ph type="title"/>
          </p:nvPr>
        </p:nvSpPr>
        <p:spPr>
          <a:xfrm>
            <a:off x="609704" y="4116875"/>
            <a:ext cx="1609799" cy="485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90" name="Shape 90"/>
        <p:cNvGrpSpPr/>
        <p:nvPr/>
      </p:nvGrpSpPr>
      <p:grpSpPr>
        <a:xfrm>
          <a:off x="0" y="0"/>
          <a:ext cx="0" cy="0"/>
          <a:chOff x="0" y="0"/>
          <a:chExt cx="0" cy="0"/>
        </a:xfrm>
      </p:grpSpPr>
      <p:sp>
        <p:nvSpPr>
          <p:cNvPr id="91" name="Shape 91"/>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7060"/>
            </a:srgbClr>
          </a:solidFill>
          <a:ln>
            <a:noFill/>
          </a:ln>
        </p:spPr>
      </p:sp>
      <p:sp>
        <p:nvSpPr>
          <p:cNvPr id="92" name="Shape 92"/>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93" name="Shape 93"/>
          <p:cNvSpPr txBox="1"/>
          <p:nvPr>
            <p:ph type="title"/>
          </p:nvPr>
        </p:nvSpPr>
        <p:spPr>
          <a:xfrm>
            <a:off x="841000" y="969700"/>
            <a:ext cx="4801500" cy="4095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94" name="Shape 94"/>
          <p:cNvSpPr txBox="1"/>
          <p:nvPr>
            <p:ph idx="1" type="body"/>
          </p:nvPr>
        </p:nvSpPr>
        <p:spPr>
          <a:xfrm>
            <a:off x="841000" y="1600975"/>
            <a:ext cx="2094900" cy="2410500"/>
          </a:xfrm>
          <a:prstGeom prst="rect">
            <a:avLst/>
          </a:prstGeom>
          <a:noFill/>
          <a:ln>
            <a:noFill/>
          </a:ln>
        </p:spPr>
        <p:txBody>
          <a:bodyPr anchorCtr="0" anchor="t" bIns="91425" lIns="91425" rIns="91425" tIns="91425"/>
          <a:lstStyle>
            <a:lvl1pPr indent="101600" lvl="0" marL="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1pPr>
            <a:lvl2pPr indent="101600" lvl="1" marL="45720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2pPr>
            <a:lvl3pPr indent="101600" lvl="2" marL="91440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9pPr>
          </a:lstStyle>
          <a:p/>
        </p:txBody>
      </p:sp>
      <p:sp>
        <p:nvSpPr>
          <p:cNvPr id="95" name="Shape 95"/>
          <p:cNvSpPr txBox="1"/>
          <p:nvPr>
            <p:ph idx="2" type="body"/>
          </p:nvPr>
        </p:nvSpPr>
        <p:spPr>
          <a:xfrm>
            <a:off x="3043281" y="1600975"/>
            <a:ext cx="2094899" cy="2410500"/>
          </a:xfrm>
          <a:prstGeom prst="rect">
            <a:avLst/>
          </a:prstGeom>
          <a:noFill/>
          <a:ln>
            <a:noFill/>
          </a:ln>
        </p:spPr>
        <p:txBody>
          <a:bodyPr anchorCtr="0" anchor="t" bIns="91425" lIns="91425" rIns="91425" tIns="91425"/>
          <a:lstStyle>
            <a:lvl1pPr indent="101600" lvl="0" marL="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1pPr>
            <a:lvl2pPr indent="101600" lvl="1" marL="45720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2pPr>
            <a:lvl3pPr indent="101600" lvl="2" marL="91440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9pPr>
          </a:lstStyle>
          <a:p/>
        </p:txBody>
      </p:sp>
      <p:sp>
        <p:nvSpPr>
          <p:cNvPr id="96" name="Shape 96"/>
          <p:cNvSpPr txBox="1"/>
          <p:nvPr>
            <p:ph idx="3" type="body"/>
          </p:nvPr>
        </p:nvSpPr>
        <p:spPr>
          <a:xfrm>
            <a:off x="5245562" y="1600975"/>
            <a:ext cx="2094899" cy="2410500"/>
          </a:xfrm>
          <a:prstGeom prst="rect">
            <a:avLst/>
          </a:prstGeom>
          <a:noFill/>
          <a:ln>
            <a:noFill/>
          </a:ln>
        </p:spPr>
        <p:txBody>
          <a:bodyPr anchorCtr="0" anchor="t" bIns="91425" lIns="91425" rIns="91425" tIns="91425"/>
          <a:lstStyle>
            <a:lvl1pPr indent="101600" lvl="0" marL="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1pPr>
            <a:lvl2pPr indent="101600" lvl="1" marL="45720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2pPr>
            <a:lvl3pPr indent="101600" lvl="2" marL="914400" marR="0" rtl="0" algn="l">
              <a:lnSpc>
                <a:spcPct val="100000"/>
              </a:lnSpc>
              <a:spcBef>
                <a:spcPts val="0"/>
              </a:spcBef>
              <a:spcAft>
                <a:spcPts val="0"/>
              </a:spcAft>
              <a:buClr>
                <a:srgbClr val="666666"/>
              </a:buClr>
              <a:buSzPct val="100000"/>
              <a:buFont typeface="Karla"/>
              <a:buChar char="▹"/>
              <a:defRPr b="0" i="0" sz="16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1600" u="none" cap="none" strike="noStrike">
                <a:solidFill>
                  <a:srgbClr val="666666"/>
                </a:solidFill>
                <a:latin typeface="Karla"/>
                <a:ea typeface="Karla"/>
                <a:cs typeface="Karla"/>
                <a:sym typeface="Karla"/>
              </a:defRPr>
            </a:lvl9pPr>
          </a:lstStyle>
          <a:p/>
        </p:txBody>
      </p:sp>
      <p:sp>
        <p:nvSpPr>
          <p:cNvPr id="97" name="Shape 97"/>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mpty">
    <p:spTree>
      <p:nvGrpSpPr>
        <p:cNvPr id="98" name="Shape 98"/>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102" name="Shape 102"/>
        <p:cNvGrpSpPr/>
        <p:nvPr/>
      </p:nvGrpSpPr>
      <p:grpSpPr>
        <a:xfrm>
          <a:off x="0" y="0"/>
          <a:ext cx="0" cy="0"/>
          <a:chOff x="0" y="0"/>
          <a:chExt cx="0" cy="0"/>
        </a:xfrm>
      </p:grpSpPr>
      <p:sp>
        <p:nvSpPr>
          <p:cNvPr id="103" name="Shape 103"/>
          <p:cNvSpPr/>
          <p:nvPr/>
        </p:nvSpPr>
        <p:spPr>
          <a:xfrm>
            <a:off x="218925" y="-9675"/>
            <a:ext cx="5277000" cy="5167200"/>
          </a:xfrm>
          <a:custGeom>
            <a:pathLst>
              <a:path extrusionOk="0" h="120000" w="120000">
                <a:moveTo>
                  <a:pt x="220" y="0"/>
                </a:moveTo>
                <a:lnTo>
                  <a:pt x="0" y="120000"/>
                </a:lnTo>
                <a:lnTo>
                  <a:pt x="120000" y="119919"/>
                </a:lnTo>
                <a:lnTo>
                  <a:pt x="88581" y="174"/>
                </a:lnTo>
                <a:close/>
              </a:path>
            </a:pathLst>
          </a:custGeom>
          <a:solidFill>
            <a:srgbClr val="000000">
              <a:alpha val="6669"/>
            </a:srgbClr>
          </a:solidFill>
          <a:ln>
            <a:noFill/>
          </a:ln>
        </p:spPr>
      </p:sp>
      <p:sp>
        <p:nvSpPr>
          <p:cNvPr id="104" name="Shape 104"/>
          <p:cNvSpPr/>
          <p:nvPr/>
        </p:nvSpPr>
        <p:spPr>
          <a:xfrm>
            <a:off x="-9675" y="-9675"/>
            <a:ext cx="5277000" cy="5167200"/>
          </a:xfrm>
          <a:custGeom>
            <a:pathLst>
              <a:path extrusionOk="0" h="120000" w="120000">
                <a:moveTo>
                  <a:pt x="220" y="0"/>
                </a:moveTo>
                <a:lnTo>
                  <a:pt x="0" y="120000"/>
                </a:lnTo>
                <a:lnTo>
                  <a:pt x="120000" y="119919"/>
                </a:lnTo>
                <a:lnTo>
                  <a:pt x="88581" y="174"/>
                </a:lnTo>
                <a:close/>
              </a:path>
            </a:pathLst>
          </a:custGeom>
          <a:solidFill>
            <a:srgbClr val="FFFFFF"/>
          </a:solidFill>
          <a:ln>
            <a:noFill/>
          </a:ln>
        </p:spPr>
      </p:sp>
      <p:sp>
        <p:nvSpPr>
          <p:cNvPr id="105" name="Shape 105"/>
          <p:cNvSpPr txBox="1"/>
          <p:nvPr>
            <p:ph type="ctrTitle"/>
          </p:nvPr>
        </p:nvSpPr>
        <p:spPr>
          <a:xfrm>
            <a:off x="648300" y="3175950"/>
            <a:ext cx="3530700" cy="11820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36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36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36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36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36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36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36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36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3600">
                <a:solidFill>
                  <a:srgbClr val="999999"/>
                </a:solidFill>
                <a:latin typeface="Montserrat"/>
                <a:ea typeface="Montserrat"/>
                <a:cs typeface="Montserrat"/>
                <a:sym typeface="Montserrat"/>
              </a:defRPr>
            </a:lvl9pPr>
          </a:lstStyle>
          <a:p/>
        </p:txBody>
      </p:sp>
      <p:sp>
        <p:nvSpPr>
          <p:cNvPr id="106" name="Shape 106"/>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1 column + image">
    <p:spTree>
      <p:nvGrpSpPr>
        <p:cNvPr id="107" name="Shape 107"/>
        <p:cNvGrpSpPr/>
        <p:nvPr/>
      </p:nvGrpSpPr>
      <p:grpSpPr>
        <a:xfrm>
          <a:off x="0" y="0"/>
          <a:ext cx="0" cy="0"/>
          <a:chOff x="0" y="0"/>
          <a:chExt cx="0" cy="0"/>
        </a:xfrm>
      </p:grpSpPr>
      <p:sp>
        <p:nvSpPr>
          <p:cNvPr id="108" name="Shape 108"/>
          <p:cNvSpPr/>
          <p:nvPr/>
        </p:nvSpPr>
        <p:spPr>
          <a:xfrm>
            <a:off x="218925" y="-9675"/>
            <a:ext cx="5277000" cy="5167200"/>
          </a:xfrm>
          <a:custGeom>
            <a:pathLst>
              <a:path extrusionOk="0" h="120000" w="120000">
                <a:moveTo>
                  <a:pt x="220" y="0"/>
                </a:moveTo>
                <a:lnTo>
                  <a:pt x="0" y="120000"/>
                </a:lnTo>
                <a:lnTo>
                  <a:pt x="120000" y="119919"/>
                </a:lnTo>
                <a:lnTo>
                  <a:pt x="88581" y="174"/>
                </a:lnTo>
                <a:close/>
              </a:path>
            </a:pathLst>
          </a:custGeom>
          <a:solidFill>
            <a:srgbClr val="000000">
              <a:alpha val="6669"/>
            </a:srgbClr>
          </a:solidFill>
          <a:ln>
            <a:noFill/>
          </a:ln>
        </p:spPr>
      </p:sp>
      <p:sp>
        <p:nvSpPr>
          <p:cNvPr id="109" name="Shape 109"/>
          <p:cNvSpPr/>
          <p:nvPr/>
        </p:nvSpPr>
        <p:spPr>
          <a:xfrm>
            <a:off x="-9675" y="-9675"/>
            <a:ext cx="5277000" cy="5167200"/>
          </a:xfrm>
          <a:custGeom>
            <a:pathLst>
              <a:path extrusionOk="0" h="120000" w="120000">
                <a:moveTo>
                  <a:pt x="220" y="0"/>
                </a:moveTo>
                <a:lnTo>
                  <a:pt x="0" y="120000"/>
                </a:lnTo>
                <a:lnTo>
                  <a:pt x="120000" y="119919"/>
                </a:lnTo>
                <a:lnTo>
                  <a:pt x="88581" y="174"/>
                </a:lnTo>
                <a:close/>
              </a:path>
            </a:pathLst>
          </a:custGeom>
          <a:solidFill>
            <a:srgbClr val="FFFFFF"/>
          </a:solidFill>
          <a:ln>
            <a:noFill/>
          </a:ln>
        </p:spPr>
      </p:sp>
      <p:sp>
        <p:nvSpPr>
          <p:cNvPr id="110" name="Shape 110"/>
          <p:cNvSpPr txBox="1"/>
          <p:nvPr>
            <p:ph type="title"/>
          </p:nvPr>
        </p:nvSpPr>
        <p:spPr>
          <a:xfrm>
            <a:off x="838308" y="1807900"/>
            <a:ext cx="3148200" cy="485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111" name="Shape 111"/>
          <p:cNvSpPr txBox="1"/>
          <p:nvPr>
            <p:ph idx="1" type="body"/>
          </p:nvPr>
        </p:nvSpPr>
        <p:spPr>
          <a:xfrm>
            <a:off x="838250" y="2419350"/>
            <a:ext cx="3148200" cy="2255700"/>
          </a:xfrm>
          <a:prstGeom prst="rect">
            <a:avLst/>
          </a:prstGeom>
          <a:noFill/>
          <a:ln>
            <a:noFill/>
          </a:ln>
        </p:spPr>
        <p:txBody>
          <a:bodyPr anchorCtr="0" anchor="t" bIns="91425" lIns="91425" rIns="91425" tIns="91425"/>
          <a:lstStyle>
            <a:lvl1pPr indent="254000" lvl="0" marL="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254000" lvl="1" marL="4572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254000" lvl="2" marL="9144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
        <p:nvSpPr>
          <p:cNvPr id="112" name="Shape 112"/>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113" name="Shape 113"/>
        <p:cNvGrpSpPr/>
        <p:nvPr/>
      </p:nvGrpSpPr>
      <p:grpSpPr>
        <a:xfrm>
          <a:off x="0" y="0"/>
          <a:ext cx="0" cy="0"/>
          <a:chOff x="0" y="0"/>
          <a:chExt cx="0" cy="0"/>
        </a:xfrm>
      </p:grpSpPr>
      <p:sp>
        <p:nvSpPr>
          <p:cNvPr id="114" name="Shape 114"/>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6669"/>
            </a:srgbClr>
          </a:solidFill>
          <a:ln>
            <a:noFill/>
          </a:ln>
        </p:spPr>
      </p:sp>
      <p:sp>
        <p:nvSpPr>
          <p:cNvPr id="115" name="Shape 115"/>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116" name="Shape 116"/>
          <p:cNvSpPr txBox="1"/>
          <p:nvPr>
            <p:ph type="title"/>
          </p:nvPr>
        </p:nvSpPr>
        <p:spPr>
          <a:xfrm>
            <a:off x="841000" y="969700"/>
            <a:ext cx="4801500" cy="4095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117" name="Shape 117"/>
          <p:cNvSpPr txBox="1"/>
          <p:nvPr>
            <p:ph idx="1" type="body"/>
          </p:nvPr>
        </p:nvSpPr>
        <p:spPr>
          <a:xfrm>
            <a:off x="841000" y="1578025"/>
            <a:ext cx="2671800" cy="2433300"/>
          </a:xfrm>
          <a:prstGeom prst="rect">
            <a:avLst/>
          </a:prstGeom>
          <a:noFill/>
          <a:ln>
            <a:noFill/>
          </a:ln>
        </p:spPr>
        <p:txBody>
          <a:bodyPr anchorCtr="0" anchor="t" bIns="91425" lIns="91425" rIns="91425" tIns="91425"/>
          <a:lstStyle>
            <a:lvl1pPr indent="254000" lvl="0" marL="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254000" lvl="1" marL="4572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254000" lvl="2" marL="9144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
        <p:nvSpPr>
          <p:cNvPr id="118" name="Shape 118"/>
          <p:cNvSpPr txBox="1"/>
          <p:nvPr>
            <p:ph idx="2" type="body"/>
          </p:nvPr>
        </p:nvSpPr>
        <p:spPr>
          <a:xfrm>
            <a:off x="3673842" y="1578025"/>
            <a:ext cx="2671800" cy="2433300"/>
          </a:xfrm>
          <a:prstGeom prst="rect">
            <a:avLst/>
          </a:prstGeom>
          <a:noFill/>
          <a:ln>
            <a:noFill/>
          </a:ln>
        </p:spPr>
        <p:txBody>
          <a:bodyPr anchorCtr="0" anchor="t" bIns="91425" lIns="91425" rIns="91425" tIns="91425"/>
          <a:lstStyle>
            <a:lvl1pPr indent="254000" lvl="0" marL="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254000" lvl="1" marL="4572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254000" lvl="2" marL="914400" marR="0" rtl="0" algn="l">
              <a:lnSpc>
                <a:spcPct val="100000"/>
              </a:lnSpc>
              <a:spcBef>
                <a:spcPts val="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
        <p:nvSpPr>
          <p:cNvPr id="119" name="Shape 119"/>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0" name="Shape 120"/>
        <p:cNvGrpSpPr/>
        <p:nvPr/>
      </p:nvGrpSpPr>
      <p:grpSpPr>
        <a:xfrm>
          <a:off x="0" y="0"/>
          <a:ext cx="0" cy="0"/>
          <a:chOff x="0" y="0"/>
          <a:chExt cx="0" cy="0"/>
        </a:xfrm>
      </p:grpSpPr>
      <p:sp>
        <p:nvSpPr>
          <p:cNvPr id="121" name="Shape 121"/>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6669"/>
            </a:srgbClr>
          </a:solidFill>
          <a:ln>
            <a:noFill/>
          </a:ln>
        </p:spPr>
      </p:sp>
      <p:sp>
        <p:nvSpPr>
          <p:cNvPr id="122" name="Shape 122"/>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123" name="Shape 123"/>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124" name="Shape 124"/>
        <p:cNvGrpSpPr/>
        <p:nvPr/>
      </p:nvGrpSpPr>
      <p:grpSpPr>
        <a:xfrm>
          <a:off x="0" y="0"/>
          <a:ext cx="0" cy="0"/>
          <a:chOff x="0" y="0"/>
          <a:chExt cx="0" cy="0"/>
        </a:xfrm>
      </p:grpSpPr>
      <p:sp>
        <p:nvSpPr>
          <p:cNvPr id="125" name="Shape 125"/>
          <p:cNvSpPr/>
          <p:nvPr/>
        </p:nvSpPr>
        <p:spPr>
          <a:xfrm>
            <a:off x="228600" y="-10436"/>
            <a:ext cx="8229300" cy="5164500"/>
          </a:xfrm>
          <a:custGeom>
            <a:pathLst>
              <a:path extrusionOk="0" h="120000" w="120000">
                <a:moveTo>
                  <a:pt x="0" y="0"/>
                </a:moveTo>
                <a:lnTo>
                  <a:pt x="0" y="120000"/>
                </a:lnTo>
                <a:lnTo>
                  <a:pt x="120000" y="120000"/>
                </a:lnTo>
                <a:lnTo>
                  <a:pt x="99854" y="192"/>
                </a:lnTo>
                <a:close/>
              </a:path>
            </a:pathLst>
          </a:custGeom>
          <a:solidFill>
            <a:srgbClr val="000000">
              <a:alpha val="6669"/>
            </a:srgbClr>
          </a:solidFill>
          <a:ln>
            <a:noFill/>
          </a:ln>
        </p:spPr>
      </p:sp>
      <p:sp>
        <p:nvSpPr>
          <p:cNvPr id="126" name="Shape 126"/>
          <p:cNvSpPr/>
          <p:nvPr/>
        </p:nvSpPr>
        <p:spPr>
          <a:xfrm>
            <a:off x="0" y="-10436"/>
            <a:ext cx="8229300" cy="5164500"/>
          </a:xfrm>
          <a:custGeom>
            <a:pathLst>
              <a:path extrusionOk="0" h="120000" w="120000">
                <a:moveTo>
                  <a:pt x="0" y="0"/>
                </a:moveTo>
                <a:lnTo>
                  <a:pt x="0" y="120000"/>
                </a:lnTo>
                <a:lnTo>
                  <a:pt x="120000" y="120000"/>
                </a:lnTo>
                <a:lnTo>
                  <a:pt x="99854" y="192"/>
                </a:lnTo>
                <a:close/>
              </a:path>
            </a:pathLst>
          </a:custGeom>
          <a:solidFill>
            <a:srgbClr val="FFFFFF"/>
          </a:solidFill>
          <a:ln>
            <a:noFill/>
          </a:ln>
        </p:spPr>
      </p:sp>
      <p:sp>
        <p:nvSpPr>
          <p:cNvPr id="127" name="Shape 127"/>
          <p:cNvSpPr txBox="1"/>
          <p:nvPr>
            <p:ph idx="1" type="body"/>
          </p:nvPr>
        </p:nvSpPr>
        <p:spPr>
          <a:xfrm>
            <a:off x="838250" y="1657350"/>
            <a:ext cx="5324100" cy="2255700"/>
          </a:xfrm>
          <a:prstGeom prst="rect">
            <a:avLst/>
          </a:prstGeom>
          <a:noFill/>
          <a:ln>
            <a:noFill/>
          </a:ln>
        </p:spPr>
        <p:txBody>
          <a:bodyPr anchorCtr="0" anchor="t" bIns="91425" lIns="91425" rIns="91425" tIns="91425"/>
          <a:lstStyle>
            <a:lvl1pPr indent="304800" lvl="0" marL="0" marR="0" rtl="0" algn="l">
              <a:lnSpc>
                <a:spcPct val="100000"/>
              </a:lnSpc>
              <a:spcBef>
                <a:spcPts val="0"/>
              </a:spcBef>
              <a:spcAft>
                <a:spcPts val="0"/>
              </a:spcAft>
              <a:buClr>
                <a:srgbClr val="666666"/>
              </a:buClr>
              <a:buSzPct val="100000"/>
              <a:buFont typeface="Montserrat"/>
              <a:buChar char="▸"/>
              <a:defRPr b="0" i="0" sz="2400" u="none" cap="none" strike="noStrike">
                <a:solidFill>
                  <a:srgbClr val="666666"/>
                </a:solidFill>
                <a:latin typeface="Montserrat"/>
                <a:ea typeface="Montserrat"/>
                <a:cs typeface="Montserrat"/>
                <a:sym typeface="Montserrat"/>
              </a:defRPr>
            </a:lvl1pPr>
            <a:lvl2pPr indent="304800" lvl="1" marL="457200" marR="0" rtl="0" algn="l">
              <a:lnSpc>
                <a:spcPct val="100000"/>
              </a:lnSpc>
              <a:spcBef>
                <a:spcPts val="0"/>
              </a:spcBef>
              <a:spcAft>
                <a:spcPts val="0"/>
              </a:spcAft>
              <a:buClr>
                <a:srgbClr val="666666"/>
              </a:buClr>
              <a:buSzPct val="100000"/>
              <a:buFont typeface="Montserrat"/>
              <a:buChar char="▹"/>
              <a:defRPr b="0" i="0" sz="2400" u="none" cap="none" strike="noStrike">
                <a:solidFill>
                  <a:srgbClr val="666666"/>
                </a:solidFill>
                <a:latin typeface="Montserrat"/>
                <a:ea typeface="Montserrat"/>
                <a:cs typeface="Montserrat"/>
                <a:sym typeface="Montserrat"/>
              </a:defRPr>
            </a:lvl2pPr>
            <a:lvl3pPr indent="304800" lvl="2" marL="914400" marR="0" rtl="0" algn="l">
              <a:lnSpc>
                <a:spcPct val="100000"/>
              </a:lnSpc>
              <a:spcBef>
                <a:spcPts val="0"/>
              </a:spcBef>
              <a:spcAft>
                <a:spcPts val="0"/>
              </a:spcAft>
              <a:buClr>
                <a:srgbClr val="666666"/>
              </a:buClr>
              <a:buSzPct val="100000"/>
              <a:buFont typeface="Montserrat"/>
              <a:buChar char="▹"/>
              <a:defRPr b="0" i="0" sz="2400" u="none" cap="none" strike="noStrike">
                <a:solidFill>
                  <a:srgbClr val="666666"/>
                </a:solidFill>
                <a:latin typeface="Montserrat"/>
                <a:ea typeface="Montserrat"/>
                <a:cs typeface="Montserrat"/>
                <a:sym typeface="Montserrat"/>
              </a:defRPr>
            </a:lvl3pPr>
            <a:lvl4pPr indent="0" lvl="3" marL="13716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4pPr>
            <a:lvl5pPr indent="0" lvl="4" marL="18288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5pPr>
            <a:lvl6pPr indent="0" lvl="5" marL="22860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6pPr>
            <a:lvl7pPr indent="0" lvl="6" marL="27432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7pPr>
            <a:lvl8pPr indent="0" lvl="7" marL="32004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8pPr>
            <a:lvl9pPr indent="0" lvl="8" marL="3657600" marR="0" rtl="0" algn="l">
              <a:lnSpc>
                <a:spcPct val="100000"/>
              </a:lnSpc>
              <a:spcBef>
                <a:spcPts val="0"/>
              </a:spcBef>
              <a:spcAft>
                <a:spcPts val="0"/>
              </a:spcAft>
              <a:buClr>
                <a:srgbClr val="666666"/>
              </a:buClr>
              <a:buFont typeface="Montserrat"/>
              <a:buNone/>
              <a:defRPr b="0" i="0" sz="2400" u="none" cap="none" strike="noStrike">
                <a:solidFill>
                  <a:srgbClr val="666666"/>
                </a:solidFill>
                <a:latin typeface="Montserrat"/>
                <a:ea typeface="Montserrat"/>
                <a:cs typeface="Montserrat"/>
                <a:sym typeface="Montserrat"/>
              </a:defRPr>
            </a:lvl9pPr>
          </a:lstStyle>
          <a:p/>
        </p:txBody>
      </p:sp>
      <p:sp>
        <p:nvSpPr>
          <p:cNvPr id="128" name="Shape 128"/>
          <p:cNvSpPr/>
          <p:nvPr/>
        </p:nvSpPr>
        <p:spPr>
          <a:xfrm>
            <a:off x="107504" y="4897500"/>
            <a:ext cx="8953500" cy="246000"/>
          </a:xfrm>
          <a:prstGeom prst="rect">
            <a:avLst/>
          </a:prstGeom>
          <a:noFill/>
          <a:ln>
            <a:noFill/>
          </a:ln>
        </p:spPr>
        <p:txBody>
          <a:bodyPr anchorCtr="0" anchor="ctr" bIns="46775" lIns="46775" rIns="46775" tIns="46775">
            <a:noAutofit/>
          </a:bodyPr>
          <a:lstStyle/>
          <a:p>
            <a:pPr indent="0" lvl="0" marL="0" marR="0" rtl="0" algn="l">
              <a:lnSpc>
                <a:spcPct val="100000"/>
              </a:lnSpc>
              <a:spcBef>
                <a:spcPts val="0"/>
              </a:spcBef>
              <a:spcAft>
                <a:spcPts val="0"/>
              </a:spcAft>
              <a:buClr>
                <a:srgbClr val="999999"/>
              </a:buClr>
              <a:buSzPct val="25000"/>
              <a:buFont typeface="Karla"/>
              <a:buNone/>
            </a:pPr>
            <a:r>
              <a:rPr b="0" i="0" lang="fr" sz="700" u="none" cap="none" strike="noStrike">
                <a:solidFill>
                  <a:srgbClr val="999999"/>
                </a:solidFill>
                <a:latin typeface="Karla"/>
                <a:ea typeface="Karla"/>
                <a:cs typeface="Karla"/>
                <a:sym typeface="Karla"/>
              </a:rPr>
              <a:t>Clearnox © Copyright 2016 – Tous droits réservés – Confidentiel – Document non contractuel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big image">
    <p:spTree>
      <p:nvGrpSpPr>
        <p:cNvPr id="129" name="Shape 129"/>
        <p:cNvGrpSpPr/>
        <p:nvPr/>
      </p:nvGrpSpPr>
      <p:grpSpPr>
        <a:xfrm>
          <a:off x="0" y="0"/>
          <a:ext cx="0" cy="0"/>
          <a:chOff x="0" y="0"/>
          <a:chExt cx="0" cy="0"/>
        </a:xfrm>
      </p:grpSpPr>
      <p:sp>
        <p:nvSpPr>
          <p:cNvPr id="130" name="Shape 130"/>
          <p:cNvSpPr/>
          <p:nvPr/>
        </p:nvSpPr>
        <p:spPr>
          <a:xfrm>
            <a:off x="209250" y="-9675"/>
            <a:ext cx="3076800" cy="5167200"/>
          </a:xfrm>
          <a:custGeom>
            <a:pathLst>
              <a:path extrusionOk="0" h="120000" w="120000">
                <a:moveTo>
                  <a:pt x="0" y="0"/>
                </a:moveTo>
                <a:lnTo>
                  <a:pt x="0" y="120000"/>
                </a:lnTo>
                <a:lnTo>
                  <a:pt x="120000" y="119919"/>
                </a:lnTo>
                <a:lnTo>
                  <a:pt x="66115" y="174"/>
                </a:lnTo>
                <a:close/>
              </a:path>
            </a:pathLst>
          </a:custGeom>
          <a:solidFill>
            <a:srgbClr val="000000">
              <a:alpha val="6669"/>
            </a:srgbClr>
          </a:solidFill>
          <a:ln>
            <a:noFill/>
          </a:ln>
        </p:spPr>
      </p:sp>
      <p:sp>
        <p:nvSpPr>
          <p:cNvPr id="131" name="Shape 131"/>
          <p:cNvSpPr/>
          <p:nvPr/>
        </p:nvSpPr>
        <p:spPr>
          <a:xfrm>
            <a:off x="-19350" y="-9675"/>
            <a:ext cx="3076800" cy="5167200"/>
          </a:xfrm>
          <a:custGeom>
            <a:pathLst>
              <a:path extrusionOk="0" h="120000" w="120000">
                <a:moveTo>
                  <a:pt x="0" y="0"/>
                </a:moveTo>
                <a:lnTo>
                  <a:pt x="0" y="120000"/>
                </a:lnTo>
                <a:lnTo>
                  <a:pt x="120000" y="119919"/>
                </a:lnTo>
                <a:lnTo>
                  <a:pt x="66115" y="174"/>
                </a:lnTo>
                <a:close/>
              </a:path>
            </a:pathLst>
          </a:custGeom>
          <a:solidFill>
            <a:srgbClr val="FFFFFF"/>
          </a:solidFill>
          <a:ln>
            <a:noFill/>
          </a:ln>
        </p:spPr>
      </p:sp>
      <p:sp>
        <p:nvSpPr>
          <p:cNvPr id="132" name="Shape 132"/>
          <p:cNvSpPr txBox="1"/>
          <p:nvPr>
            <p:ph type="title"/>
          </p:nvPr>
        </p:nvSpPr>
        <p:spPr>
          <a:xfrm>
            <a:off x="609704" y="4116875"/>
            <a:ext cx="1609799" cy="4857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mpty">
    <p:spTree>
      <p:nvGrpSpPr>
        <p:cNvPr id="133" name="Shape 1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f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fr"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CCA"/>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741100"/>
            <a:ext cx="51852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52" name="Shape 52"/>
          <p:cNvSpPr txBox="1"/>
          <p:nvPr>
            <p:ph idx="1" type="body"/>
          </p:nvPr>
        </p:nvSpPr>
        <p:spPr>
          <a:xfrm>
            <a:off x="457200" y="1352550"/>
            <a:ext cx="5185200" cy="2255700"/>
          </a:xfrm>
          <a:prstGeom prst="rect">
            <a:avLst/>
          </a:prstGeom>
          <a:noFill/>
          <a:ln>
            <a:noFill/>
          </a:ln>
        </p:spPr>
        <p:txBody>
          <a:bodyPr anchorCtr="0" anchor="t" bIns="91425" lIns="91425" rIns="91425" tIns="91425"/>
          <a:lstStyle>
            <a:lvl1pPr indent="127000" lvl="0" marL="0" marR="0" rtl="0" algn="l">
              <a:lnSpc>
                <a:spcPct val="100000"/>
              </a:lnSpc>
              <a:spcBef>
                <a:spcPts val="60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127000" lvl="1" marL="457200" marR="0" rtl="0" algn="l">
              <a:lnSpc>
                <a:spcPct val="100000"/>
              </a:lnSpc>
              <a:spcBef>
                <a:spcPts val="48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127000" lvl="2" marL="914400" marR="0" rtl="0" algn="l">
              <a:lnSpc>
                <a:spcPct val="100000"/>
              </a:lnSpc>
              <a:spcBef>
                <a:spcPts val="48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CCA"/>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457200" y="741100"/>
            <a:ext cx="5185200" cy="4746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999999"/>
              </a:buClr>
              <a:buFont typeface="Montserrat"/>
              <a:buNone/>
              <a:defRPr b="1" i="0" sz="2400" u="none" cap="none" strike="noStrike">
                <a:solidFill>
                  <a:srgbClr val="999999"/>
                </a:solidFill>
                <a:latin typeface="Montserrat"/>
                <a:ea typeface="Montserrat"/>
                <a:cs typeface="Montserrat"/>
                <a:sym typeface="Montserrat"/>
              </a:defRPr>
            </a:lvl1pPr>
            <a:lvl2pPr indent="0" lvl="1" rtl="0">
              <a:spcBef>
                <a:spcPts val="0"/>
              </a:spcBef>
              <a:buClr>
                <a:srgbClr val="999999"/>
              </a:buClr>
              <a:buFont typeface="Montserrat"/>
              <a:buNone/>
              <a:defRPr b="1" sz="2400">
                <a:solidFill>
                  <a:srgbClr val="999999"/>
                </a:solidFill>
                <a:latin typeface="Montserrat"/>
                <a:ea typeface="Montserrat"/>
                <a:cs typeface="Montserrat"/>
                <a:sym typeface="Montserrat"/>
              </a:defRPr>
            </a:lvl2pPr>
            <a:lvl3pPr indent="0" lvl="2" rtl="0">
              <a:spcBef>
                <a:spcPts val="0"/>
              </a:spcBef>
              <a:buClr>
                <a:srgbClr val="999999"/>
              </a:buClr>
              <a:buFont typeface="Montserrat"/>
              <a:buNone/>
              <a:defRPr b="1" sz="2400">
                <a:solidFill>
                  <a:srgbClr val="999999"/>
                </a:solidFill>
                <a:latin typeface="Montserrat"/>
                <a:ea typeface="Montserrat"/>
                <a:cs typeface="Montserrat"/>
                <a:sym typeface="Montserrat"/>
              </a:defRPr>
            </a:lvl3pPr>
            <a:lvl4pPr indent="0" lvl="3" rtl="0">
              <a:spcBef>
                <a:spcPts val="0"/>
              </a:spcBef>
              <a:buClr>
                <a:srgbClr val="999999"/>
              </a:buClr>
              <a:buFont typeface="Montserrat"/>
              <a:buNone/>
              <a:defRPr b="1" sz="2400">
                <a:solidFill>
                  <a:srgbClr val="999999"/>
                </a:solidFill>
                <a:latin typeface="Montserrat"/>
                <a:ea typeface="Montserrat"/>
                <a:cs typeface="Montserrat"/>
                <a:sym typeface="Montserrat"/>
              </a:defRPr>
            </a:lvl4pPr>
            <a:lvl5pPr indent="0" lvl="4" rtl="0">
              <a:spcBef>
                <a:spcPts val="0"/>
              </a:spcBef>
              <a:buClr>
                <a:srgbClr val="999999"/>
              </a:buClr>
              <a:buFont typeface="Montserrat"/>
              <a:buNone/>
              <a:defRPr b="1" sz="2400">
                <a:solidFill>
                  <a:srgbClr val="999999"/>
                </a:solidFill>
                <a:latin typeface="Montserrat"/>
                <a:ea typeface="Montserrat"/>
                <a:cs typeface="Montserrat"/>
                <a:sym typeface="Montserrat"/>
              </a:defRPr>
            </a:lvl5pPr>
            <a:lvl6pPr indent="0" lvl="5" rtl="0">
              <a:spcBef>
                <a:spcPts val="0"/>
              </a:spcBef>
              <a:buClr>
                <a:srgbClr val="999999"/>
              </a:buClr>
              <a:buFont typeface="Montserrat"/>
              <a:buNone/>
              <a:defRPr b="1" sz="2400">
                <a:solidFill>
                  <a:srgbClr val="999999"/>
                </a:solidFill>
                <a:latin typeface="Montserrat"/>
                <a:ea typeface="Montserrat"/>
                <a:cs typeface="Montserrat"/>
                <a:sym typeface="Montserrat"/>
              </a:defRPr>
            </a:lvl6pPr>
            <a:lvl7pPr indent="0" lvl="6" rtl="0">
              <a:spcBef>
                <a:spcPts val="0"/>
              </a:spcBef>
              <a:buClr>
                <a:srgbClr val="999999"/>
              </a:buClr>
              <a:buFont typeface="Montserrat"/>
              <a:buNone/>
              <a:defRPr b="1" sz="2400">
                <a:solidFill>
                  <a:srgbClr val="999999"/>
                </a:solidFill>
                <a:latin typeface="Montserrat"/>
                <a:ea typeface="Montserrat"/>
                <a:cs typeface="Montserrat"/>
                <a:sym typeface="Montserrat"/>
              </a:defRPr>
            </a:lvl7pPr>
            <a:lvl8pPr indent="0" lvl="7" rtl="0">
              <a:spcBef>
                <a:spcPts val="0"/>
              </a:spcBef>
              <a:buClr>
                <a:srgbClr val="999999"/>
              </a:buClr>
              <a:buFont typeface="Montserrat"/>
              <a:buNone/>
              <a:defRPr b="1" sz="2400">
                <a:solidFill>
                  <a:srgbClr val="999999"/>
                </a:solidFill>
                <a:latin typeface="Montserrat"/>
                <a:ea typeface="Montserrat"/>
                <a:cs typeface="Montserrat"/>
                <a:sym typeface="Montserrat"/>
              </a:defRPr>
            </a:lvl8pPr>
            <a:lvl9pPr indent="0" lvl="8" rtl="0">
              <a:spcBef>
                <a:spcPts val="0"/>
              </a:spcBef>
              <a:buClr>
                <a:srgbClr val="999999"/>
              </a:buClr>
              <a:buFont typeface="Montserrat"/>
              <a:buNone/>
              <a:defRPr b="1" sz="2400">
                <a:solidFill>
                  <a:srgbClr val="999999"/>
                </a:solidFill>
                <a:latin typeface="Montserrat"/>
                <a:ea typeface="Montserrat"/>
                <a:cs typeface="Montserrat"/>
                <a:sym typeface="Montserrat"/>
              </a:defRPr>
            </a:lvl9pPr>
          </a:lstStyle>
          <a:p/>
        </p:txBody>
      </p:sp>
      <p:sp>
        <p:nvSpPr>
          <p:cNvPr id="101" name="Shape 101"/>
          <p:cNvSpPr txBox="1"/>
          <p:nvPr>
            <p:ph idx="1" type="body"/>
          </p:nvPr>
        </p:nvSpPr>
        <p:spPr>
          <a:xfrm>
            <a:off x="457200" y="1352550"/>
            <a:ext cx="5185200" cy="2255700"/>
          </a:xfrm>
          <a:prstGeom prst="rect">
            <a:avLst/>
          </a:prstGeom>
          <a:noFill/>
          <a:ln>
            <a:noFill/>
          </a:ln>
        </p:spPr>
        <p:txBody>
          <a:bodyPr anchorCtr="0" anchor="t" bIns="91425" lIns="91425" rIns="91425" tIns="91425"/>
          <a:lstStyle>
            <a:lvl1pPr indent="254000" lvl="0" marL="0" marR="0" rtl="0" algn="l">
              <a:lnSpc>
                <a:spcPct val="100000"/>
              </a:lnSpc>
              <a:spcBef>
                <a:spcPts val="60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1pPr>
            <a:lvl2pPr indent="254000" lvl="1" marL="457200" marR="0" rtl="0" algn="l">
              <a:lnSpc>
                <a:spcPct val="100000"/>
              </a:lnSpc>
              <a:spcBef>
                <a:spcPts val="48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2pPr>
            <a:lvl3pPr indent="254000" lvl="2" marL="914400" marR="0" rtl="0" algn="l">
              <a:lnSpc>
                <a:spcPct val="100000"/>
              </a:lnSpc>
              <a:spcBef>
                <a:spcPts val="480"/>
              </a:spcBef>
              <a:spcAft>
                <a:spcPts val="0"/>
              </a:spcAft>
              <a:buClr>
                <a:srgbClr val="666666"/>
              </a:buClr>
              <a:buSzPct val="100000"/>
              <a:buFont typeface="Karla"/>
              <a:buChar char="▹"/>
              <a:defRPr b="0" i="0" sz="2000" u="none" cap="none" strike="noStrike">
                <a:solidFill>
                  <a:srgbClr val="666666"/>
                </a:solidFill>
                <a:latin typeface="Karla"/>
                <a:ea typeface="Karla"/>
                <a:cs typeface="Karla"/>
                <a:sym typeface="Karla"/>
              </a:defRPr>
            </a:lvl3pPr>
            <a:lvl4pPr indent="0" lvl="3" marL="13716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4pPr>
            <a:lvl5pPr indent="0" lvl="4" marL="18288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5pPr>
            <a:lvl6pPr indent="0" lvl="5" marL="22860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6pPr>
            <a:lvl7pPr indent="0" lvl="6" marL="27432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7pPr>
            <a:lvl8pPr indent="0" lvl="7" marL="32004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8pPr>
            <a:lvl9pPr indent="0" lvl="8" marL="3657600" marR="0" rtl="0" algn="l">
              <a:lnSpc>
                <a:spcPct val="100000"/>
              </a:lnSpc>
              <a:spcBef>
                <a:spcPts val="360"/>
              </a:spcBef>
              <a:spcAft>
                <a:spcPts val="0"/>
              </a:spcAft>
              <a:buClr>
                <a:srgbClr val="666666"/>
              </a:buClr>
              <a:buFont typeface="Karla"/>
              <a:buNone/>
              <a:defRPr b="0" i="0" sz="2000" u="none" cap="none" strike="noStrike">
                <a:solidFill>
                  <a:srgbClr val="666666"/>
                </a:solidFill>
                <a:latin typeface="Karla"/>
                <a:ea typeface="Karla"/>
                <a:cs typeface="Karla"/>
                <a:sym typeface="Karla"/>
              </a:defRPr>
            </a:lvl9pPr>
          </a:lstStyle>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19.jpg"/><Relationship Id="rId13" Type="http://schemas.openxmlformats.org/officeDocument/2006/relationships/image" Target="../media/image23.png"/><Relationship Id="rId12"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22.png"/><Relationship Id="rId15" Type="http://schemas.openxmlformats.org/officeDocument/2006/relationships/image" Target="../media/image25.png"/><Relationship Id="rId1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8.jpg"/><Relationship Id="rId5" Type="http://schemas.openxmlformats.org/officeDocument/2006/relationships/image" Target="../media/image31.png"/><Relationship Id="rId6"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CCA"/>
        </a:solidFill>
      </p:bgPr>
    </p:bg>
    <p:spTree>
      <p:nvGrpSpPr>
        <p:cNvPr id="137" name="Shape 137"/>
        <p:cNvGrpSpPr/>
        <p:nvPr/>
      </p:nvGrpSpPr>
      <p:grpSpPr>
        <a:xfrm>
          <a:off x="0" y="0"/>
          <a:ext cx="0" cy="0"/>
          <a:chOff x="0" y="0"/>
          <a:chExt cx="0" cy="0"/>
        </a:xfrm>
      </p:grpSpPr>
      <p:sp>
        <p:nvSpPr>
          <p:cNvPr id="138" name="Shape 138"/>
          <p:cNvSpPr txBox="1"/>
          <p:nvPr>
            <p:ph type="ctrTitle"/>
          </p:nvPr>
        </p:nvSpPr>
        <p:spPr>
          <a:xfrm>
            <a:off x="547147" y="3045933"/>
            <a:ext cx="4516200" cy="11820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i="0" lang="fr" sz="2400" u="none" cap="none" strike="noStrike">
                <a:solidFill>
                  <a:srgbClr val="999999"/>
                </a:solidFill>
                <a:latin typeface="Montserrat"/>
                <a:ea typeface="Montserrat"/>
                <a:cs typeface="Montserrat"/>
                <a:sym typeface="Montserrat"/>
              </a:rPr>
              <a:t>SOLUTION </a:t>
            </a:r>
            <a:br>
              <a:rPr b="1" i="0" lang="fr" sz="2400" u="none" cap="none" strike="noStrike">
                <a:solidFill>
                  <a:srgbClr val="999999"/>
                </a:solidFill>
                <a:latin typeface="Montserrat"/>
                <a:ea typeface="Montserrat"/>
                <a:cs typeface="Montserrat"/>
                <a:sym typeface="Montserrat"/>
              </a:rPr>
            </a:br>
            <a:r>
              <a:rPr lang="fr" sz="2400"/>
              <a:t>EN LIGNE</a:t>
            </a:r>
            <a:br>
              <a:rPr b="1" i="0" lang="fr" sz="2400" u="none" cap="none" strike="noStrike">
                <a:solidFill>
                  <a:srgbClr val="00BCD4"/>
                </a:solidFill>
                <a:latin typeface="Montserrat"/>
                <a:ea typeface="Montserrat"/>
                <a:cs typeface="Montserrat"/>
                <a:sym typeface="Montserrat"/>
              </a:rPr>
            </a:br>
            <a:r>
              <a:rPr b="1" i="0" lang="fr" sz="2400" u="none" cap="none" strike="noStrike">
                <a:solidFill>
                  <a:srgbClr val="999999"/>
                </a:solidFill>
                <a:latin typeface="Montserrat"/>
                <a:ea typeface="Montserrat"/>
                <a:cs typeface="Montserrat"/>
                <a:sym typeface="Montserrat"/>
              </a:rPr>
              <a:t>DE </a:t>
            </a:r>
            <a:r>
              <a:rPr b="1" i="0" lang="fr" sz="2400" u="none" cap="none" strike="noStrike">
                <a:solidFill>
                  <a:srgbClr val="FFCC00"/>
                </a:solidFill>
                <a:latin typeface="Montserrat"/>
                <a:ea typeface="Montserrat"/>
                <a:cs typeface="Montserrat"/>
                <a:sym typeface="Montserrat"/>
              </a:rPr>
              <a:t>SUIVI, RELANCE ET PAIEMENT DE FACTURES</a:t>
            </a:r>
          </a:p>
        </p:txBody>
      </p:sp>
      <p:grpSp>
        <p:nvGrpSpPr>
          <p:cNvPr id="139" name="Shape 139"/>
          <p:cNvGrpSpPr/>
          <p:nvPr/>
        </p:nvGrpSpPr>
        <p:grpSpPr>
          <a:xfrm>
            <a:off x="671601" y="1563809"/>
            <a:ext cx="876624" cy="779122"/>
            <a:chOff x="5292575" y="3681900"/>
            <a:chExt cx="420000" cy="373250"/>
          </a:xfrm>
        </p:grpSpPr>
        <p:sp>
          <p:nvSpPr>
            <p:cNvPr id="140" name="Shape 140"/>
            <p:cNvSpPr/>
            <p:nvPr/>
          </p:nvSpPr>
          <p:spPr>
            <a:xfrm>
              <a:off x="5292575" y="3706875"/>
              <a:ext cx="420000" cy="266700"/>
            </a:xfrm>
            <a:custGeom>
              <a:pathLst>
                <a:path extrusionOk="0" fill="none" h="120000" w="120000">
                  <a:moveTo>
                    <a:pt x="116522" y="0"/>
                  </a:moveTo>
                  <a:lnTo>
                    <a:pt x="3484" y="0"/>
                  </a:lnTo>
                  <a:lnTo>
                    <a:pt x="3484" y="0"/>
                  </a:lnTo>
                  <a:lnTo>
                    <a:pt x="2784" y="0"/>
                  </a:lnTo>
                  <a:lnTo>
                    <a:pt x="2092" y="281"/>
                  </a:lnTo>
                  <a:lnTo>
                    <a:pt x="1399" y="821"/>
                  </a:lnTo>
                  <a:lnTo>
                    <a:pt x="878" y="1642"/>
                  </a:lnTo>
                  <a:lnTo>
                    <a:pt x="528" y="2463"/>
                  </a:lnTo>
                  <a:lnTo>
                    <a:pt x="178" y="3284"/>
                  </a:lnTo>
                  <a:lnTo>
                    <a:pt x="7" y="4386"/>
                  </a:lnTo>
                  <a:lnTo>
                    <a:pt x="7" y="5478"/>
                  </a:lnTo>
                  <a:lnTo>
                    <a:pt x="7" y="114521"/>
                  </a:lnTo>
                  <a:lnTo>
                    <a:pt x="7" y="114521"/>
                  </a:lnTo>
                  <a:lnTo>
                    <a:pt x="7" y="115613"/>
                  </a:lnTo>
                  <a:lnTo>
                    <a:pt x="178" y="116704"/>
                  </a:lnTo>
                  <a:lnTo>
                    <a:pt x="528" y="117525"/>
                  </a:lnTo>
                  <a:lnTo>
                    <a:pt x="878" y="118357"/>
                  </a:lnTo>
                  <a:lnTo>
                    <a:pt x="1399" y="118897"/>
                  </a:lnTo>
                  <a:lnTo>
                    <a:pt x="2092" y="119448"/>
                  </a:lnTo>
                  <a:lnTo>
                    <a:pt x="2784" y="119718"/>
                  </a:lnTo>
                  <a:lnTo>
                    <a:pt x="3484" y="120000"/>
                  </a:lnTo>
                  <a:lnTo>
                    <a:pt x="116522" y="120000"/>
                  </a:lnTo>
                  <a:lnTo>
                    <a:pt x="116522" y="120000"/>
                  </a:lnTo>
                  <a:lnTo>
                    <a:pt x="117215" y="119718"/>
                  </a:lnTo>
                  <a:lnTo>
                    <a:pt x="117907" y="119448"/>
                  </a:lnTo>
                  <a:lnTo>
                    <a:pt x="118607" y="118897"/>
                  </a:lnTo>
                  <a:lnTo>
                    <a:pt x="119128" y="118357"/>
                  </a:lnTo>
                  <a:lnTo>
                    <a:pt x="119478" y="117525"/>
                  </a:lnTo>
                  <a:lnTo>
                    <a:pt x="119821" y="116704"/>
                  </a:lnTo>
                  <a:lnTo>
                    <a:pt x="120000" y="115613"/>
                  </a:lnTo>
                  <a:lnTo>
                    <a:pt x="120000" y="114521"/>
                  </a:lnTo>
                  <a:lnTo>
                    <a:pt x="120000" y="5478"/>
                  </a:lnTo>
                  <a:lnTo>
                    <a:pt x="120000" y="5478"/>
                  </a:lnTo>
                  <a:lnTo>
                    <a:pt x="120000" y="4386"/>
                  </a:lnTo>
                  <a:lnTo>
                    <a:pt x="119821" y="3284"/>
                  </a:lnTo>
                  <a:lnTo>
                    <a:pt x="119478" y="2463"/>
                  </a:lnTo>
                  <a:lnTo>
                    <a:pt x="119128" y="1642"/>
                  </a:lnTo>
                  <a:lnTo>
                    <a:pt x="118607" y="821"/>
                  </a:lnTo>
                  <a:lnTo>
                    <a:pt x="117907" y="281"/>
                  </a:lnTo>
                  <a:lnTo>
                    <a:pt x="117215" y="0"/>
                  </a:lnTo>
                  <a:lnTo>
                    <a:pt x="116522" y="0"/>
                  </a:lnTo>
                  <a:lnTo>
                    <a:pt x="116522" y="0"/>
                  </a:lnTo>
                  <a:close/>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Shape 141"/>
            <p:cNvSpPr/>
            <p:nvPr/>
          </p:nvSpPr>
          <p:spPr>
            <a:xfrm>
              <a:off x="5490475" y="3681900"/>
              <a:ext cx="24300" cy="24900"/>
            </a:xfrm>
            <a:custGeom>
              <a:pathLst>
                <a:path extrusionOk="0" fill="none" h="120000" w="120000">
                  <a:moveTo>
                    <a:pt x="119876" y="119880"/>
                  </a:moveTo>
                  <a:lnTo>
                    <a:pt x="119876" y="58560"/>
                  </a:lnTo>
                  <a:lnTo>
                    <a:pt x="119876" y="58560"/>
                  </a:lnTo>
                  <a:lnTo>
                    <a:pt x="119876" y="46800"/>
                  </a:lnTo>
                  <a:lnTo>
                    <a:pt x="113969" y="35160"/>
                  </a:lnTo>
                  <a:lnTo>
                    <a:pt x="110892" y="26400"/>
                  </a:lnTo>
                  <a:lnTo>
                    <a:pt x="101907" y="17640"/>
                  </a:lnTo>
                  <a:lnTo>
                    <a:pt x="92923" y="8880"/>
                  </a:lnTo>
                  <a:lnTo>
                    <a:pt x="83938" y="5880"/>
                  </a:lnTo>
                  <a:lnTo>
                    <a:pt x="72000" y="120"/>
                  </a:lnTo>
                  <a:lnTo>
                    <a:pt x="59938" y="120"/>
                  </a:lnTo>
                  <a:lnTo>
                    <a:pt x="59938" y="120"/>
                  </a:lnTo>
                  <a:lnTo>
                    <a:pt x="48000" y="120"/>
                  </a:lnTo>
                  <a:lnTo>
                    <a:pt x="35938" y="5880"/>
                  </a:lnTo>
                  <a:lnTo>
                    <a:pt x="26953" y="8880"/>
                  </a:lnTo>
                  <a:lnTo>
                    <a:pt x="17969" y="17640"/>
                  </a:lnTo>
                  <a:lnTo>
                    <a:pt x="8984" y="26400"/>
                  </a:lnTo>
                  <a:lnTo>
                    <a:pt x="6030" y="35160"/>
                  </a:lnTo>
                  <a:lnTo>
                    <a:pt x="0" y="46800"/>
                  </a:lnTo>
                  <a:lnTo>
                    <a:pt x="0" y="58560"/>
                  </a:lnTo>
                  <a:lnTo>
                    <a:pt x="0" y="11988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2" name="Shape 142"/>
            <p:cNvSpPr/>
            <p:nvPr/>
          </p:nvSpPr>
          <p:spPr>
            <a:xfrm>
              <a:off x="5358350" y="3973550"/>
              <a:ext cx="60900" cy="81600"/>
            </a:xfrm>
            <a:custGeom>
              <a:pathLst>
                <a:path extrusionOk="0" fill="none" h="120000" w="120000">
                  <a:moveTo>
                    <a:pt x="66009" y="36"/>
                  </a:moveTo>
                  <a:lnTo>
                    <a:pt x="2413" y="94015"/>
                  </a:lnTo>
                  <a:lnTo>
                    <a:pt x="2413" y="94015"/>
                  </a:lnTo>
                  <a:lnTo>
                    <a:pt x="1182" y="96698"/>
                  </a:lnTo>
                  <a:lnTo>
                    <a:pt x="0" y="100263"/>
                  </a:lnTo>
                  <a:lnTo>
                    <a:pt x="0" y="103865"/>
                  </a:lnTo>
                  <a:lnTo>
                    <a:pt x="1182" y="107430"/>
                  </a:lnTo>
                  <a:lnTo>
                    <a:pt x="3596" y="110113"/>
                  </a:lnTo>
                  <a:lnTo>
                    <a:pt x="6009" y="113715"/>
                  </a:lnTo>
                  <a:lnTo>
                    <a:pt x="9605" y="115479"/>
                  </a:lnTo>
                  <a:lnTo>
                    <a:pt x="13201" y="118162"/>
                  </a:lnTo>
                  <a:lnTo>
                    <a:pt x="13201" y="118162"/>
                  </a:lnTo>
                  <a:lnTo>
                    <a:pt x="19211" y="119081"/>
                  </a:lnTo>
                  <a:lnTo>
                    <a:pt x="23990" y="119963"/>
                  </a:lnTo>
                  <a:lnTo>
                    <a:pt x="23990" y="119963"/>
                  </a:lnTo>
                  <a:lnTo>
                    <a:pt x="31182" y="119081"/>
                  </a:lnTo>
                  <a:lnTo>
                    <a:pt x="37192" y="117280"/>
                  </a:lnTo>
                  <a:lnTo>
                    <a:pt x="42019" y="113715"/>
                  </a:lnTo>
                  <a:lnTo>
                    <a:pt x="45615" y="110113"/>
                  </a:lnTo>
                  <a:lnTo>
                    <a:pt x="120000" y="3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3" name="Shape 143"/>
            <p:cNvSpPr/>
            <p:nvPr/>
          </p:nvSpPr>
          <p:spPr>
            <a:xfrm>
              <a:off x="5586050" y="3973550"/>
              <a:ext cx="60900" cy="81600"/>
            </a:xfrm>
            <a:custGeom>
              <a:pathLst>
                <a:path extrusionOk="0" fill="none" h="120000" w="120000">
                  <a:moveTo>
                    <a:pt x="49" y="36"/>
                  </a:moveTo>
                  <a:lnTo>
                    <a:pt x="74402" y="110113"/>
                  </a:lnTo>
                  <a:lnTo>
                    <a:pt x="74402" y="110113"/>
                  </a:lnTo>
                  <a:lnTo>
                    <a:pt x="77997" y="113715"/>
                  </a:lnTo>
                  <a:lnTo>
                    <a:pt x="82773" y="117280"/>
                  </a:lnTo>
                  <a:lnTo>
                    <a:pt x="88781" y="119081"/>
                  </a:lnTo>
                  <a:lnTo>
                    <a:pt x="95970" y="119963"/>
                  </a:lnTo>
                  <a:lnTo>
                    <a:pt x="95970" y="119963"/>
                  </a:lnTo>
                  <a:lnTo>
                    <a:pt x="100796" y="119081"/>
                  </a:lnTo>
                  <a:lnTo>
                    <a:pt x="106754" y="118162"/>
                  </a:lnTo>
                  <a:lnTo>
                    <a:pt x="106754" y="118162"/>
                  </a:lnTo>
                  <a:lnTo>
                    <a:pt x="110348" y="115479"/>
                  </a:lnTo>
                  <a:lnTo>
                    <a:pt x="113992" y="113715"/>
                  </a:lnTo>
                  <a:lnTo>
                    <a:pt x="116356" y="110113"/>
                  </a:lnTo>
                  <a:lnTo>
                    <a:pt x="118768" y="107430"/>
                  </a:lnTo>
                  <a:lnTo>
                    <a:pt x="119950" y="103865"/>
                  </a:lnTo>
                  <a:lnTo>
                    <a:pt x="119950" y="100263"/>
                  </a:lnTo>
                  <a:lnTo>
                    <a:pt x="118768" y="96698"/>
                  </a:lnTo>
                  <a:lnTo>
                    <a:pt x="117587" y="94015"/>
                  </a:lnTo>
                  <a:lnTo>
                    <a:pt x="54017" y="3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4" name="Shape 144"/>
            <p:cNvSpPr/>
            <p:nvPr/>
          </p:nvSpPr>
          <p:spPr>
            <a:xfrm>
              <a:off x="5316925" y="3731225"/>
              <a:ext cx="371400" cy="218100"/>
            </a:xfrm>
            <a:custGeom>
              <a:pathLst>
                <a:path extrusionOk="0" fill="none" h="120000" w="120000">
                  <a:moveTo>
                    <a:pt x="8" y="0"/>
                  </a:moveTo>
                  <a:lnTo>
                    <a:pt x="8" y="119986"/>
                  </a:lnTo>
                  <a:lnTo>
                    <a:pt x="119991" y="119986"/>
                  </a:lnTo>
                  <a:lnTo>
                    <a:pt x="119991" y="0"/>
                  </a:lnTo>
                  <a:lnTo>
                    <a:pt x="8" y="0"/>
                  </a:lnTo>
                  <a:close/>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Shape 145"/>
            <p:cNvSpPr/>
            <p:nvPr/>
          </p:nvSpPr>
          <p:spPr>
            <a:xfrm>
              <a:off x="5380250" y="3784800"/>
              <a:ext cx="230100" cy="115800"/>
            </a:xfrm>
            <a:custGeom>
              <a:pathLst>
                <a:path extrusionOk="0" fill="none" h="120000" w="120000">
                  <a:moveTo>
                    <a:pt x="119986" y="25"/>
                  </a:moveTo>
                  <a:lnTo>
                    <a:pt x="67936" y="103564"/>
                  </a:lnTo>
                  <a:lnTo>
                    <a:pt x="67936" y="103564"/>
                  </a:lnTo>
                  <a:lnTo>
                    <a:pt x="66985" y="104834"/>
                  </a:lnTo>
                  <a:lnTo>
                    <a:pt x="66033" y="106079"/>
                  </a:lnTo>
                  <a:lnTo>
                    <a:pt x="64756" y="106727"/>
                  </a:lnTo>
                  <a:lnTo>
                    <a:pt x="63492" y="107349"/>
                  </a:lnTo>
                  <a:lnTo>
                    <a:pt x="62215" y="106727"/>
                  </a:lnTo>
                  <a:lnTo>
                    <a:pt x="60951" y="106079"/>
                  </a:lnTo>
                  <a:lnTo>
                    <a:pt x="60000" y="104834"/>
                  </a:lnTo>
                  <a:lnTo>
                    <a:pt x="59048" y="103564"/>
                  </a:lnTo>
                  <a:lnTo>
                    <a:pt x="33649" y="53039"/>
                  </a:lnTo>
                  <a:lnTo>
                    <a:pt x="13" y="119974"/>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Shape 146"/>
            <p:cNvSpPr/>
            <p:nvPr/>
          </p:nvSpPr>
          <p:spPr>
            <a:xfrm>
              <a:off x="5547700" y="3779925"/>
              <a:ext cx="68700" cy="68700"/>
            </a:xfrm>
            <a:custGeom>
              <a:pathLst>
                <a:path extrusionOk="0" fill="none" h="120000" w="120000">
                  <a:moveTo>
                    <a:pt x="0" y="43"/>
                  </a:moveTo>
                  <a:lnTo>
                    <a:pt x="98728" y="43"/>
                  </a:lnTo>
                  <a:lnTo>
                    <a:pt x="98728" y="43"/>
                  </a:lnTo>
                  <a:lnTo>
                    <a:pt x="103000" y="43"/>
                  </a:lnTo>
                  <a:lnTo>
                    <a:pt x="107228" y="1089"/>
                  </a:lnTo>
                  <a:lnTo>
                    <a:pt x="110410" y="3225"/>
                  </a:lnTo>
                  <a:lnTo>
                    <a:pt x="113592" y="6407"/>
                  </a:lnTo>
                  <a:lnTo>
                    <a:pt x="116818" y="9589"/>
                  </a:lnTo>
                  <a:lnTo>
                    <a:pt x="118910" y="12771"/>
                  </a:lnTo>
                  <a:lnTo>
                    <a:pt x="120000" y="16999"/>
                  </a:lnTo>
                  <a:lnTo>
                    <a:pt x="120000" y="21271"/>
                  </a:lnTo>
                  <a:lnTo>
                    <a:pt x="12000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header.png" id="147" name="Shape 147"/>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sp>
        <p:nvSpPr>
          <p:cNvPr id="148" name="Shape 148"/>
          <p:cNvSpPr txBox="1"/>
          <p:nvPr/>
        </p:nvSpPr>
        <p:spPr>
          <a:xfrm>
            <a:off x="5063350" y="-187375"/>
            <a:ext cx="3825000" cy="3080699"/>
          </a:xfrm>
          <a:prstGeom prst="rect">
            <a:avLst/>
          </a:prstGeom>
          <a:noFill/>
          <a:ln>
            <a:noFill/>
          </a:ln>
        </p:spPr>
        <p:txBody>
          <a:bodyPr anchorCtr="0" anchor="t" bIns="91425" lIns="91425" rIns="91425" tIns="91425">
            <a:noAutofit/>
          </a:bodyPr>
          <a:lstStyle/>
          <a:p>
            <a:pPr indent="0" lvl="0" marL="0" marR="0" rtl="0" algn="just">
              <a:lnSpc>
                <a:spcPct val="100000"/>
              </a:lnSpc>
              <a:spcBef>
                <a:spcPts val="0"/>
              </a:spcBef>
              <a:spcAft>
                <a:spcPts val="0"/>
              </a:spcAft>
              <a:buClr>
                <a:srgbClr val="666666"/>
              </a:buClr>
              <a:buFont typeface="Karla"/>
              <a:buNone/>
            </a:pPr>
            <a:r>
              <a:t/>
            </a:r>
            <a:endParaRPr sz="1800"/>
          </a:p>
          <a:p>
            <a:pPr indent="-376237" lvl="0" marL="285750" marR="0" rtl="0" algn="just">
              <a:lnSpc>
                <a:spcPct val="100000"/>
              </a:lnSpc>
              <a:spcBef>
                <a:spcPts val="600"/>
              </a:spcBef>
              <a:spcAft>
                <a:spcPts val="0"/>
              </a:spcAft>
              <a:buClr>
                <a:schemeClr val="lt1"/>
              </a:buClr>
              <a:buSzPct val="100000"/>
              <a:buFont typeface="Karla"/>
              <a:buChar char="✓"/>
            </a:pPr>
            <a:r>
              <a:rPr b="1" lang="fr" sz="1800">
                <a:solidFill>
                  <a:schemeClr val="lt1"/>
                </a:solidFill>
                <a:latin typeface="Karla"/>
                <a:ea typeface="Karla"/>
                <a:cs typeface="Karla"/>
                <a:sym typeface="Karla"/>
              </a:rPr>
              <a:t>50</a:t>
            </a:r>
            <a:r>
              <a:rPr b="1" i="0" lang="fr" sz="1800" u="none" cap="none" strike="noStrike">
                <a:solidFill>
                  <a:schemeClr val="lt1"/>
                </a:solidFill>
                <a:latin typeface="Karla"/>
                <a:ea typeface="Karla"/>
                <a:cs typeface="Karla"/>
                <a:sym typeface="Karla"/>
              </a:rPr>
              <a:t>% de temps </a:t>
            </a:r>
            <a:r>
              <a:rPr lang="fr" sz="1800">
                <a:solidFill>
                  <a:schemeClr val="lt1"/>
                </a:solidFill>
                <a:latin typeface="Karla"/>
                <a:ea typeface="Karla"/>
                <a:cs typeface="Karla"/>
                <a:sym typeface="Karla"/>
              </a:rPr>
              <a:t>économisé </a:t>
            </a:r>
            <a:r>
              <a:rPr b="0" i="0" lang="fr" sz="1800" u="none" cap="none" strike="noStrike">
                <a:solidFill>
                  <a:schemeClr val="lt1"/>
                </a:solidFill>
                <a:latin typeface="Karla"/>
                <a:ea typeface="Karla"/>
                <a:cs typeface="Karla"/>
                <a:sym typeface="Karla"/>
              </a:rPr>
              <a:t>par vos services pour la relance de vos factures</a:t>
            </a:r>
          </a:p>
          <a:p>
            <a:pPr indent="-376237" lvl="0" marL="285750" marR="0" rtl="0" algn="just">
              <a:lnSpc>
                <a:spcPct val="100000"/>
              </a:lnSpc>
              <a:spcBef>
                <a:spcPts val="600"/>
              </a:spcBef>
              <a:spcAft>
                <a:spcPts val="0"/>
              </a:spcAft>
              <a:buClr>
                <a:schemeClr val="lt1"/>
              </a:buClr>
              <a:buSzPct val="100000"/>
              <a:buFont typeface="Karla"/>
              <a:buChar char="✓"/>
            </a:pPr>
            <a:r>
              <a:rPr b="1" lang="fr" sz="1800">
                <a:solidFill>
                  <a:schemeClr val="lt1"/>
                </a:solidFill>
                <a:latin typeface="Karla"/>
                <a:ea typeface="Karla"/>
                <a:cs typeface="Karla"/>
                <a:sym typeface="Karla"/>
              </a:rPr>
              <a:t>5</a:t>
            </a:r>
            <a:r>
              <a:rPr b="1" i="0" lang="fr" sz="1800" u="none" cap="none" strike="noStrike">
                <a:solidFill>
                  <a:schemeClr val="lt1"/>
                </a:solidFill>
                <a:latin typeface="Karla"/>
                <a:ea typeface="Karla"/>
                <a:cs typeface="Karla"/>
                <a:sym typeface="Karla"/>
              </a:rPr>
              <a:t>0% </a:t>
            </a:r>
            <a:r>
              <a:rPr b="1" lang="fr" sz="1800">
                <a:solidFill>
                  <a:schemeClr val="lt1"/>
                </a:solidFill>
                <a:latin typeface="Karla"/>
                <a:ea typeface="Karla"/>
                <a:cs typeface="Karla"/>
                <a:sym typeface="Karla"/>
              </a:rPr>
              <a:t>de trésorerie</a:t>
            </a:r>
            <a:r>
              <a:rPr b="0" i="0" lang="fr" sz="1800" u="none" cap="none" strike="noStrike">
                <a:solidFill>
                  <a:schemeClr val="lt1"/>
                </a:solidFill>
                <a:latin typeface="Karla"/>
                <a:ea typeface="Karla"/>
                <a:cs typeface="Karla"/>
                <a:sym typeface="Karla"/>
              </a:rPr>
              <a:t> </a:t>
            </a:r>
            <a:r>
              <a:rPr lang="fr" sz="1800">
                <a:solidFill>
                  <a:schemeClr val="lt1"/>
                </a:solidFill>
                <a:latin typeface="Karla"/>
                <a:ea typeface="Karla"/>
                <a:cs typeface="Karla"/>
                <a:sym typeface="Karla"/>
              </a:rPr>
              <a:t>gagné en moyenne</a:t>
            </a:r>
          </a:p>
          <a:p>
            <a:pPr indent="0" lvl="0" marL="0" marR="0" rtl="0" algn="l">
              <a:lnSpc>
                <a:spcPct val="100000"/>
              </a:lnSpc>
              <a:spcBef>
                <a:spcPts val="600"/>
              </a:spcBef>
              <a:spcAft>
                <a:spcPts val="0"/>
              </a:spcAft>
              <a:buClr>
                <a:srgbClr val="666666"/>
              </a:buClr>
              <a:buFont typeface="Karla"/>
              <a:buNone/>
            </a:pPr>
            <a:r>
              <a:t/>
            </a:r>
            <a:endParaRPr b="0" i="0" sz="1100" u="none" cap="none" strike="noStrike">
              <a:solidFill>
                <a:schemeClr val="lt1"/>
              </a:solidFill>
              <a:latin typeface="Karla"/>
              <a:ea typeface="Karla"/>
              <a:cs typeface="Karla"/>
              <a:sym typeface="Karla"/>
            </a:endParaRPr>
          </a:p>
        </p:txBody>
      </p:sp>
      <p:sp>
        <p:nvSpPr>
          <p:cNvPr id="149" name="Shape 149"/>
          <p:cNvSpPr txBox="1"/>
          <p:nvPr/>
        </p:nvSpPr>
        <p:spPr>
          <a:xfrm>
            <a:off x="6403908" y="4021558"/>
            <a:ext cx="1956299" cy="389100"/>
          </a:xfrm>
          <a:prstGeom prst="rect">
            <a:avLst/>
          </a:prstGeom>
          <a:noFill/>
          <a:ln>
            <a:noFill/>
          </a:ln>
        </p:spPr>
        <p:txBody>
          <a:bodyPr anchorCtr="0" anchor="t" bIns="91425" lIns="91425" rIns="91425" tIns="91425">
            <a:noAutofit/>
          </a:bodyPr>
          <a:lstStyle/>
          <a:p>
            <a:pPr indent="0" lvl="0" marL="0" marR="0" rtl="0" algn="just">
              <a:lnSpc>
                <a:spcPct val="100000"/>
              </a:lnSpc>
              <a:spcBef>
                <a:spcPts val="0"/>
              </a:spcBef>
              <a:spcAft>
                <a:spcPts val="0"/>
              </a:spcAft>
              <a:buClr>
                <a:srgbClr val="666666"/>
              </a:buClr>
              <a:buSzPct val="25000"/>
              <a:buFont typeface="Karla"/>
              <a:buNone/>
            </a:pPr>
            <a:r>
              <a:rPr b="0" i="0" lang="fr" sz="1500" u="none" cap="none" strike="noStrike">
                <a:solidFill>
                  <a:srgbClr val="FFCC00"/>
                </a:solidFill>
                <a:latin typeface="Karla"/>
                <a:ea typeface="Karla"/>
                <a:cs typeface="Karla"/>
                <a:sym typeface="Karla"/>
              </a:rPr>
              <a:t>Compatible avec</a:t>
            </a:r>
          </a:p>
        </p:txBody>
      </p:sp>
      <p:sp>
        <p:nvSpPr>
          <p:cNvPr id="150" name="Shape 150"/>
          <p:cNvSpPr txBox="1"/>
          <p:nvPr/>
        </p:nvSpPr>
        <p:spPr>
          <a:xfrm>
            <a:off x="3971050" y="2492900"/>
            <a:ext cx="4917300" cy="1182000"/>
          </a:xfrm>
          <a:prstGeom prst="rect">
            <a:avLst/>
          </a:prstGeom>
          <a:noFill/>
          <a:ln>
            <a:noFill/>
          </a:ln>
        </p:spPr>
        <p:txBody>
          <a:bodyPr anchorCtr="0" anchor="ctr" bIns="91425" lIns="91425" rIns="91425" tIns="91425">
            <a:noAutofit/>
          </a:bodyPr>
          <a:lstStyle/>
          <a:p>
            <a:pPr indent="0" lvl="0" marL="914400" rtl="0" algn="just">
              <a:spcBef>
                <a:spcPts val="600"/>
              </a:spcBef>
              <a:buNone/>
            </a:pPr>
            <a:r>
              <a:t/>
            </a:r>
            <a:endParaRPr sz="1500"/>
          </a:p>
          <a:p>
            <a:pPr indent="0" lvl="0" marL="1371600" rtl="0" algn="ctr">
              <a:spcBef>
                <a:spcPts val="600"/>
              </a:spcBef>
              <a:buNone/>
            </a:pPr>
            <a:r>
              <a:rPr b="1" lang="fr" sz="2400">
                <a:solidFill>
                  <a:schemeClr val="lt1"/>
                </a:solidFill>
                <a:latin typeface="Karla"/>
                <a:ea typeface="Karla"/>
                <a:cs typeface="Karla"/>
                <a:sym typeface="Karla"/>
              </a:rPr>
              <a:t>200 Millions d’euros d’encours gérés</a:t>
            </a:r>
          </a:p>
        </p:txBody>
      </p:sp>
      <p:pic>
        <p:nvPicPr>
          <p:cNvPr id="151" name="Shape 151"/>
          <p:cNvPicPr preferRelativeResize="0"/>
          <p:nvPr/>
        </p:nvPicPr>
        <p:blipFill rotWithShape="1">
          <a:blip r:embed="rId4">
            <a:alphaModFix/>
          </a:blip>
          <a:srcRect b="0" l="0" r="0" t="0"/>
          <a:stretch/>
        </p:blipFill>
        <p:spPr>
          <a:xfrm>
            <a:off x="5918908" y="4410716"/>
            <a:ext cx="2773799" cy="46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p:nvPr/>
        </p:nvSpPr>
        <p:spPr>
          <a:xfrm>
            <a:off x="9125" y="0"/>
            <a:ext cx="7062000" cy="4184100"/>
          </a:xfrm>
          <a:prstGeom prst="rect">
            <a:avLst/>
          </a:prstGeom>
          <a:solidFill>
            <a:schemeClr val="lt2"/>
          </a:solidFill>
          <a:ln>
            <a:noFill/>
          </a:ln>
        </p:spPr>
        <p:txBody>
          <a:bodyPr anchorCtr="0" anchor="ctr" bIns="91425" lIns="91425" rIns="91425" tIns="91425">
            <a:noAutofit/>
          </a:bodyPr>
          <a:lstStyle/>
          <a:p>
            <a:pPr lvl="0" rtl="0">
              <a:spcBef>
                <a:spcPts val="0"/>
              </a:spcBef>
              <a:buNone/>
            </a:pPr>
            <a:r>
              <a:t/>
            </a:r>
            <a:endParaRPr/>
          </a:p>
        </p:txBody>
      </p:sp>
      <p:sp>
        <p:nvSpPr>
          <p:cNvPr id="366" name="Shape 366"/>
          <p:cNvSpPr/>
          <p:nvPr/>
        </p:nvSpPr>
        <p:spPr>
          <a:xfrm>
            <a:off x="0" y="4184100"/>
            <a:ext cx="7062000" cy="959400"/>
          </a:xfrm>
          <a:prstGeom prst="rect">
            <a:avLst/>
          </a:prstGeom>
          <a:noFill/>
          <a:ln>
            <a:noFill/>
          </a:ln>
        </p:spPr>
        <p:txBody>
          <a:bodyPr anchorCtr="0" anchor="t" bIns="91425" lIns="91425" rIns="91425" tIns="91425">
            <a:noAutofit/>
          </a:bodyPr>
          <a:lstStyle/>
          <a:p>
            <a:pPr indent="-69850" lvl="0" marL="0" marR="0" rtl="0" algn="l">
              <a:lnSpc>
                <a:spcPct val="100000"/>
              </a:lnSpc>
              <a:spcBef>
                <a:spcPts val="0"/>
              </a:spcBef>
              <a:spcAft>
                <a:spcPts val="0"/>
              </a:spcAft>
              <a:buClr>
                <a:srgbClr val="000000"/>
              </a:buClr>
              <a:buSzPct val="91666"/>
              <a:buFont typeface="Arial"/>
              <a:buNone/>
            </a:pPr>
            <a:r>
              <a:rPr lang="fr" sz="1200">
                <a:solidFill>
                  <a:srgbClr val="999999"/>
                </a:solidFill>
                <a:latin typeface="Karla"/>
                <a:ea typeface="Karla"/>
                <a:cs typeface="Karla"/>
                <a:sym typeface="Karla"/>
              </a:rPr>
              <a:t>Clearnox vous permet de collaborer instantanément avec tous les collaborateurs de l’entreprise qui peuvent être impliqués, directement ou indirectement : dirigeants, service comptable, commerciaux, service client, support… Un mail est adressé périodiquement pour partager les points majeurs sur les niveaux d’encours, les actions menées et à mener.</a:t>
            </a:r>
          </a:p>
          <a:p>
            <a:pPr indent="0" lvl="0" mar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a:p>
            <a:pPr indent="0" lvl="0" mar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a:p>
            <a:pPr indent="0" lvl="0" mar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p:txBody>
      </p:sp>
      <p:sp>
        <p:nvSpPr>
          <p:cNvPr id="367" name="Shape 367"/>
          <p:cNvSpPr txBox="1"/>
          <p:nvPr/>
        </p:nvSpPr>
        <p:spPr>
          <a:xfrm>
            <a:off x="-36550" y="-54825"/>
            <a:ext cx="7107600" cy="374700"/>
          </a:xfrm>
          <a:prstGeom prst="rect">
            <a:avLst/>
          </a:prstGeom>
          <a:solidFill>
            <a:schemeClr val="lt1"/>
          </a:solidFill>
          <a:ln>
            <a:noFill/>
          </a:ln>
        </p:spPr>
        <p:txBody>
          <a:bodyPr anchorCtr="0" anchor="t" bIns="91425" lIns="91425" rIns="91425" tIns="91425">
            <a:noAutofit/>
          </a:bodyPr>
          <a:lstStyle/>
          <a:p>
            <a:pPr lvl="0" rtl="0">
              <a:lnSpc>
                <a:spcPct val="100000"/>
              </a:lnSpc>
              <a:spcBef>
                <a:spcPts val="0"/>
              </a:spcBef>
              <a:buNone/>
            </a:pPr>
            <a:r>
              <a:rPr b="1" lang="fr">
                <a:solidFill>
                  <a:srgbClr val="00BCD4"/>
                </a:solidFill>
              </a:rPr>
              <a:t>Informer tous les collaborateurs de l’entreprise simplement….</a:t>
            </a:r>
          </a:p>
        </p:txBody>
      </p:sp>
      <p:sp>
        <p:nvSpPr>
          <p:cNvPr id="368" name="Shape 368"/>
          <p:cNvSpPr txBox="1"/>
          <p:nvPr/>
        </p:nvSpPr>
        <p:spPr>
          <a:xfrm>
            <a:off x="7071125" y="0"/>
            <a:ext cx="2073000" cy="4184100"/>
          </a:xfrm>
          <a:prstGeom prst="rect">
            <a:avLst/>
          </a:prstGeom>
          <a:noFill/>
          <a:ln>
            <a:noFill/>
          </a:ln>
        </p:spPr>
        <p:txBody>
          <a:bodyPr anchorCtr="0" anchor="t" bIns="45700" lIns="91425" rIns="91425" tIns="45700">
            <a:noAutofit/>
          </a:bodyPr>
          <a:lstStyle/>
          <a:p>
            <a:pPr indent="0" lvl="0" marL="0" rtl="0">
              <a:spcBef>
                <a:spcPts val="0"/>
              </a:spcBef>
              <a:buNone/>
            </a:pPr>
            <a:r>
              <a:rPr b="1" lang="fr" sz="1200">
                <a:solidFill>
                  <a:srgbClr val="999999"/>
                </a:solidFill>
                <a:latin typeface="Karla"/>
                <a:ea typeface="Karla"/>
                <a:cs typeface="Karla"/>
                <a:sym typeface="Karla"/>
              </a:rPr>
              <a:t>Fonctionnalités </a:t>
            </a:r>
            <a:r>
              <a:rPr lang="fr" sz="1200">
                <a:solidFill>
                  <a:srgbClr val="999999"/>
                </a:solidFill>
                <a:latin typeface="Karla"/>
                <a:ea typeface="Karla"/>
                <a:cs typeface="Karla"/>
                <a:sym typeface="Karla"/>
              </a:rPr>
              <a:t>:</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Profils utilisateurs : dirigeants, service comptable, commerciaux, service client, support…</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Fonctionnement collaboratif simplifié</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Accès partout, tout le temps, par votre navigateur web (solution cloud)</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Reporting périodique par email</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Filtres par commercial et chargé de compte</a:t>
            </a:r>
          </a:p>
        </p:txBody>
      </p:sp>
      <p:pic>
        <p:nvPicPr>
          <p:cNvPr descr="logoheader.png" id="369" name="Shape 369"/>
          <p:cNvPicPr preferRelativeResize="0"/>
          <p:nvPr/>
        </p:nvPicPr>
        <p:blipFill rotWithShape="1">
          <a:blip r:embed="rId3">
            <a:alphaModFix/>
          </a:blip>
          <a:srcRect b="0" l="0" r="0" t="0"/>
          <a:stretch/>
        </p:blipFill>
        <p:spPr>
          <a:xfrm>
            <a:off x="7206275" y="4318249"/>
            <a:ext cx="1955100" cy="614100"/>
          </a:xfrm>
          <a:prstGeom prst="rect">
            <a:avLst/>
          </a:prstGeom>
          <a:noFill/>
          <a:ln>
            <a:noFill/>
          </a:ln>
        </p:spPr>
      </p:pic>
      <p:pic>
        <p:nvPicPr>
          <p:cNvPr id="370" name="Shape 370"/>
          <p:cNvPicPr preferRelativeResize="0"/>
          <p:nvPr/>
        </p:nvPicPr>
        <p:blipFill>
          <a:blip r:embed="rId4">
            <a:alphaModFix/>
          </a:blip>
          <a:stretch>
            <a:fillRect/>
          </a:stretch>
        </p:blipFill>
        <p:spPr>
          <a:xfrm>
            <a:off x="1056374" y="319875"/>
            <a:ext cx="4867575" cy="386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pic>
        <p:nvPicPr>
          <p:cNvPr descr="logoheader.png" id="375" name="Shape 375"/>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grpSp>
        <p:nvGrpSpPr>
          <p:cNvPr id="376" name="Shape 376"/>
          <p:cNvGrpSpPr/>
          <p:nvPr/>
        </p:nvGrpSpPr>
        <p:grpSpPr>
          <a:xfrm>
            <a:off x="992424" y="768662"/>
            <a:ext cx="359776" cy="540182"/>
            <a:chOff x="6718575" y="2318625"/>
            <a:chExt cx="256800" cy="407500"/>
          </a:xfrm>
        </p:grpSpPr>
        <p:sp>
          <p:nvSpPr>
            <p:cNvPr id="377" name="Shape 377"/>
            <p:cNvSpPr/>
            <p:nvPr/>
          </p:nvSpPr>
          <p:spPr>
            <a:xfrm>
              <a:off x="6795900" y="2673600"/>
              <a:ext cx="102300" cy="22500"/>
            </a:xfrm>
            <a:custGeom>
              <a:pathLst>
                <a:path extrusionOk="0" fill="none" h="120000" w="120000">
                  <a:moveTo>
                    <a:pt x="120000" y="120000"/>
                  </a:moveTo>
                  <a:lnTo>
                    <a:pt x="120000" y="133"/>
                  </a:lnTo>
                  <a:lnTo>
                    <a:pt x="0" y="133"/>
                  </a:lnTo>
                  <a:lnTo>
                    <a:pt x="0" y="120000"/>
                  </a:lnTo>
                  <a:lnTo>
                    <a:pt x="120000" y="1200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8" name="Shape 378"/>
            <p:cNvSpPr/>
            <p:nvPr/>
          </p:nvSpPr>
          <p:spPr>
            <a:xfrm>
              <a:off x="6795900" y="2650475"/>
              <a:ext cx="102300" cy="22500"/>
            </a:xfrm>
            <a:custGeom>
              <a:pathLst>
                <a:path extrusionOk="0" fill="none" h="120000" w="120000">
                  <a:moveTo>
                    <a:pt x="120000" y="119866"/>
                  </a:moveTo>
                  <a:lnTo>
                    <a:pt x="120000" y="0"/>
                  </a:lnTo>
                  <a:lnTo>
                    <a:pt x="0" y="0"/>
                  </a:lnTo>
                  <a:lnTo>
                    <a:pt x="0" y="119866"/>
                  </a:lnTo>
                  <a:lnTo>
                    <a:pt x="120000" y="119866"/>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9" name="Shape 379"/>
            <p:cNvSpPr/>
            <p:nvPr/>
          </p:nvSpPr>
          <p:spPr>
            <a:xfrm>
              <a:off x="6795900" y="2696125"/>
              <a:ext cx="102300" cy="30000"/>
            </a:xfrm>
            <a:custGeom>
              <a:pathLst>
                <a:path extrusionOk="0" fill="none" h="120000" w="120000">
                  <a:moveTo>
                    <a:pt x="0" y="100"/>
                  </a:moveTo>
                  <a:lnTo>
                    <a:pt x="0" y="17171"/>
                  </a:lnTo>
                  <a:lnTo>
                    <a:pt x="0" y="17171"/>
                  </a:lnTo>
                  <a:lnTo>
                    <a:pt x="703" y="31933"/>
                  </a:lnTo>
                  <a:lnTo>
                    <a:pt x="2873" y="46594"/>
                  </a:lnTo>
                  <a:lnTo>
                    <a:pt x="5718" y="58744"/>
                  </a:lnTo>
                  <a:lnTo>
                    <a:pt x="10000" y="66175"/>
                  </a:lnTo>
                  <a:lnTo>
                    <a:pt x="54985" y="117489"/>
                  </a:lnTo>
                  <a:lnTo>
                    <a:pt x="54985" y="117489"/>
                  </a:lnTo>
                  <a:lnTo>
                    <a:pt x="60000" y="119899"/>
                  </a:lnTo>
                  <a:lnTo>
                    <a:pt x="60000" y="119899"/>
                  </a:lnTo>
                  <a:lnTo>
                    <a:pt x="64985" y="117489"/>
                  </a:lnTo>
                  <a:lnTo>
                    <a:pt x="110000" y="66175"/>
                  </a:lnTo>
                  <a:lnTo>
                    <a:pt x="110000" y="66175"/>
                  </a:lnTo>
                  <a:lnTo>
                    <a:pt x="114281" y="58744"/>
                  </a:lnTo>
                  <a:lnTo>
                    <a:pt x="117126" y="46594"/>
                  </a:lnTo>
                  <a:lnTo>
                    <a:pt x="119266" y="31933"/>
                  </a:lnTo>
                  <a:lnTo>
                    <a:pt x="120000" y="17171"/>
                  </a:lnTo>
                  <a:lnTo>
                    <a:pt x="120000" y="100"/>
                  </a:lnTo>
                  <a:lnTo>
                    <a:pt x="0" y="1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0" name="Shape 380"/>
            <p:cNvSpPr/>
            <p:nvPr/>
          </p:nvSpPr>
          <p:spPr>
            <a:xfrm>
              <a:off x="6784925" y="2459275"/>
              <a:ext cx="35400" cy="166800"/>
            </a:xfrm>
            <a:custGeom>
              <a:pathLst>
                <a:path extrusionOk="0" fill="none" h="120000" w="120000">
                  <a:moveTo>
                    <a:pt x="119915" y="119982"/>
                  </a:moveTo>
                  <a:lnTo>
                    <a:pt x="119915" y="119982"/>
                  </a:lnTo>
                  <a:lnTo>
                    <a:pt x="49646" y="51235"/>
                  </a:lnTo>
                  <a:lnTo>
                    <a:pt x="84" y="17"/>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1" name="Shape 381"/>
            <p:cNvSpPr/>
            <p:nvPr/>
          </p:nvSpPr>
          <p:spPr>
            <a:xfrm>
              <a:off x="6718575" y="2318625"/>
              <a:ext cx="256800" cy="307500"/>
            </a:xfrm>
            <a:custGeom>
              <a:pathLst>
                <a:path extrusionOk="0" fill="none" h="120000" w="120000">
                  <a:moveTo>
                    <a:pt x="83887" y="119990"/>
                  </a:moveTo>
                  <a:lnTo>
                    <a:pt x="83887" y="119990"/>
                  </a:lnTo>
                  <a:lnTo>
                    <a:pt x="85312" y="114761"/>
                  </a:lnTo>
                  <a:lnTo>
                    <a:pt x="87297" y="109776"/>
                  </a:lnTo>
                  <a:lnTo>
                    <a:pt x="89573" y="105025"/>
                  </a:lnTo>
                  <a:lnTo>
                    <a:pt x="92130" y="100743"/>
                  </a:lnTo>
                  <a:lnTo>
                    <a:pt x="94979" y="96704"/>
                  </a:lnTo>
                  <a:lnTo>
                    <a:pt x="97816" y="92665"/>
                  </a:lnTo>
                  <a:lnTo>
                    <a:pt x="104074" y="85066"/>
                  </a:lnTo>
                  <a:lnTo>
                    <a:pt x="107203" y="81261"/>
                  </a:lnTo>
                  <a:lnTo>
                    <a:pt x="110040" y="77466"/>
                  </a:lnTo>
                  <a:lnTo>
                    <a:pt x="112609" y="73662"/>
                  </a:lnTo>
                  <a:lnTo>
                    <a:pt x="115166" y="69389"/>
                  </a:lnTo>
                  <a:lnTo>
                    <a:pt x="117151" y="65106"/>
                  </a:lnTo>
                  <a:lnTo>
                    <a:pt x="118575" y="60356"/>
                  </a:lnTo>
                  <a:lnTo>
                    <a:pt x="119427" y="55371"/>
                  </a:lnTo>
                  <a:lnTo>
                    <a:pt x="119708" y="52756"/>
                  </a:lnTo>
                  <a:lnTo>
                    <a:pt x="120000" y="50142"/>
                  </a:lnTo>
                  <a:lnTo>
                    <a:pt x="120000" y="50142"/>
                  </a:lnTo>
                  <a:lnTo>
                    <a:pt x="119427" y="44913"/>
                  </a:lnTo>
                  <a:lnTo>
                    <a:pt x="118575" y="39928"/>
                  </a:lnTo>
                  <a:lnTo>
                    <a:pt x="117151" y="35167"/>
                  </a:lnTo>
                  <a:lnTo>
                    <a:pt x="115166" y="30660"/>
                  </a:lnTo>
                  <a:lnTo>
                    <a:pt x="112609" y="26144"/>
                  </a:lnTo>
                  <a:lnTo>
                    <a:pt x="109760" y="22105"/>
                  </a:lnTo>
                  <a:lnTo>
                    <a:pt x="106059" y="18300"/>
                  </a:lnTo>
                  <a:lnTo>
                    <a:pt x="102370" y="14740"/>
                  </a:lnTo>
                  <a:lnTo>
                    <a:pt x="98096" y="11413"/>
                  </a:lnTo>
                  <a:lnTo>
                    <a:pt x="93555" y="8565"/>
                  </a:lnTo>
                  <a:lnTo>
                    <a:pt x="88429" y="6184"/>
                  </a:lnTo>
                  <a:lnTo>
                    <a:pt x="83315" y="4048"/>
                  </a:lnTo>
                  <a:lnTo>
                    <a:pt x="77910" y="2380"/>
                  </a:lnTo>
                  <a:lnTo>
                    <a:pt x="71943" y="956"/>
                  </a:lnTo>
                  <a:lnTo>
                    <a:pt x="66258" y="243"/>
                  </a:lnTo>
                  <a:lnTo>
                    <a:pt x="60000" y="9"/>
                  </a:lnTo>
                  <a:lnTo>
                    <a:pt x="60000" y="9"/>
                  </a:lnTo>
                  <a:lnTo>
                    <a:pt x="53741" y="243"/>
                  </a:lnTo>
                  <a:lnTo>
                    <a:pt x="48056" y="956"/>
                  </a:lnTo>
                  <a:lnTo>
                    <a:pt x="42089" y="2380"/>
                  </a:lnTo>
                  <a:lnTo>
                    <a:pt x="36684" y="4048"/>
                  </a:lnTo>
                  <a:lnTo>
                    <a:pt x="31558" y="6184"/>
                  </a:lnTo>
                  <a:lnTo>
                    <a:pt x="26444" y="8565"/>
                  </a:lnTo>
                  <a:lnTo>
                    <a:pt x="21891" y="11413"/>
                  </a:lnTo>
                  <a:lnTo>
                    <a:pt x="17629" y="14740"/>
                  </a:lnTo>
                  <a:lnTo>
                    <a:pt x="13928" y="18300"/>
                  </a:lnTo>
                  <a:lnTo>
                    <a:pt x="10239" y="22105"/>
                  </a:lnTo>
                  <a:lnTo>
                    <a:pt x="7390" y="26144"/>
                  </a:lnTo>
                  <a:lnTo>
                    <a:pt x="4833" y="30660"/>
                  </a:lnTo>
                  <a:lnTo>
                    <a:pt x="2848" y="35167"/>
                  </a:lnTo>
                  <a:lnTo>
                    <a:pt x="1424" y="39928"/>
                  </a:lnTo>
                  <a:lnTo>
                    <a:pt x="572" y="44913"/>
                  </a:lnTo>
                  <a:lnTo>
                    <a:pt x="0" y="50142"/>
                  </a:lnTo>
                  <a:lnTo>
                    <a:pt x="0" y="50142"/>
                  </a:lnTo>
                  <a:lnTo>
                    <a:pt x="280" y="52756"/>
                  </a:lnTo>
                  <a:lnTo>
                    <a:pt x="572" y="55371"/>
                  </a:lnTo>
                  <a:lnTo>
                    <a:pt x="1424" y="60356"/>
                  </a:lnTo>
                  <a:lnTo>
                    <a:pt x="2848" y="65106"/>
                  </a:lnTo>
                  <a:lnTo>
                    <a:pt x="4833" y="69389"/>
                  </a:lnTo>
                  <a:lnTo>
                    <a:pt x="7390" y="73662"/>
                  </a:lnTo>
                  <a:lnTo>
                    <a:pt x="9947" y="77466"/>
                  </a:lnTo>
                  <a:lnTo>
                    <a:pt x="12796" y="81261"/>
                  </a:lnTo>
                  <a:lnTo>
                    <a:pt x="15925" y="85066"/>
                  </a:lnTo>
                  <a:lnTo>
                    <a:pt x="22183" y="92665"/>
                  </a:lnTo>
                  <a:lnTo>
                    <a:pt x="25020" y="96704"/>
                  </a:lnTo>
                  <a:lnTo>
                    <a:pt x="27869" y="100743"/>
                  </a:lnTo>
                  <a:lnTo>
                    <a:pt x="30426" y="105025"/>
                  </a:lnTo>
                  <a:lnTo>
                    <a:pt x="32702" y="109776"/>
                  </a:lnTo>
                  <a:lnTo>
                    <a:pt x="34687" y="114761"/>
                  </a:lnTo>
                  <a:lnTo>
                    <a:pt x="36112" y="11999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2" name="Shape 382"/>
            <p:cNvSpPr/>
            <p:nvPr/>
          </p:nvSpPr>
          <p:spPr>
            <a:xfrm>
              <a:off x="6873825" y="2459275"/>
              <a:ext cx="35400" cy="166800"/>
            </a:xfrm>
            <a:custGeom>
              <a:pathLst>
                <a:path extrusionOk="0" fill="none" h="120000" w="120000">
                  <a:moveTo>
                    <a:pt x="119915" y="17"/>
                  </a:moveTo>
                  <a:lnTo>
                    <a:pt x="119915" y="17"/>
                  </a:lnTo>
                  <a:lnTo>
                    <a:pt x="70353" y="51235"/>
                  </a:lnTo>
                  <a:lnTo>
                    <a:pt x="84" y="119982"/>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3" name="Shape 383"/>
            <p:cNvSpPr/>
            <p:nvPr/>
          </p:nvSpPr>
          <p:spPr>
            <a:xfrm>
              <a:off x="6801975" y="2453200"/>
              <a:ext cx="90300" cy="19500"/>
            </a:xfrm>
            <a:custGeom>
              <a:pathLst>
                <a:path extrusionOk="0" fill="none" h="120000" w="120000">
                  <a:moveTo>
                    <a:pt x="33" y="11230"/>
                  </a:moveTo>
                  <a:lnTo>
                    <a:pt x="27587" y="120000"/>
                  </a:lnTo>
                  <a:lnTo>
                    <a:pt x="55141" y="11230"/>
                  </a:lnTo>
                  <a:lnTo>
                    <a:pt x="55141" y="11230"/>
                  </a:lnTo>
                  <a:lnTo>
                    <a:pt x="57570" y="3846"/>
                  </a:lnTo>
                  <a:lnTo>
                    <a:pt x="60000" y="0"/>
                  </a:lnTo>
                  <a:lnTo>
                    <a:pt x="62429" y="3846"/>
                  </a:lnTo>
                  <a:lnTo>
                    <a:pt x="64858" y="11230"/>
                  </a:lnTo>
                  <a:lnTo>
                    <a:pt x="92412" y="120000"/>
                  </a:lnTo>
                  <a:lnTo>
                    <a:pt x="119966" y="1123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4" name="Shape 384"/>
            <p:cNvSpPr/>
            <p:nvPr/>
          </p:nvSpPr>
          <p:spPr>
            <a:xfrm>
              <a:off x="6795900" y="2628550"/>
              <a:ext cx="102300" cy="0"/>
            </a:xfrm>
            <a:custGeom>
              <a:pathLst>
                <a:path extrusionOk="0" fill="none" h="120000" w="120000">
                  <a:moveTo>
                    <a:pt x="0" y="120000"/>
                  </a:moveTo>
                  <a:lnTo>
                    <a:pt x="120000" y="12000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385" name="Shape 385"/>
          <p:cNvSpPr txBox="1"/>
          <p:nvPr/>
        </p:nvSpPr>
        <p:spPr>
          <a:xfrm>
            <a:off x="477150" y="1810025"/>
            <a:ext cx="6895500" cy="2218500"/>
          </a:xfrm>
          <a:prstGeom prst="rect">
            <a:avLst/>
          </a:prstGeom>
          <a:noFill/>
          <a:ln>
            <a:noFill/>
          </a:ln>
        </p:spPr>
        <p:txBody>
          <a:bodyPr anchorCtr="0" anchor="ctr" bIns="91425" lIns="91425" rIns="91425" tIns="91425">
            <a:noAutofit/>
          </a:bodyPr>
          <a:lstStyle/>
          <a:p>
            <a:pPr indent="457200" lvl="0" rtl="0">
              <a:lnSpc>
                <a:spcPct val="115000"/>
              </a:lnSpc>
              <a:spcBef>
                <a:spcPts val="0"/>
              </a:spcBef>
              <a:buNone/>
            </a:pPr>
            <a:r>
              <a:t/>
            </a:r>
            <a:endParaRPr sz="1600">
              <a:solidFill>
                <a:srgbClr val="999999"/>
              </a:solidFill>
              <a:latin typeface="Montserrat"/>
              <a:ea typeface="Montserrat"/>
              <a:cs typeface="Montserrat"/>
              <a:sym typeface="Montserrat"/>
            </a:endParaRPr>
          </a:p>
          <a:p>
            <a:pPr indent="-355600" lvl="0" marL="457200" rtl="0">
              <a:lnSpc>
                <a:spcPct val="115000"/>
              </a:lnSpc>
              <a:spcBef>
                <a:spcPts val="0"/>
              </a:spcBef>
              <a:buClr>
                <a:srgbClr val="999999"/>
              </a:buClr>
              <a:buSzPct val="100000"/>
              <a:buFont typeface="Montserrat"/>
              <a:buChar char="●"/>
            </a:pPr>
            <a:r>
              <a:rPr lang="fr" sz="2000">
                <a:solidFill>
                  <a:srgbClr val="FFCC00"/>
                </a:solidFill>
                <a:latin typeface="Montserrat"/>
                <a:ea typeface="Montserrat"/>
                <a:cs typeface="Montserrat"/>
                <a:sym typeface="Montserrat"/>
              </a:rPr>
              <a:t>Simple, efficace</a:t>
            </a:r>
            <a:r>
              <a:rPr lang="fr" sz="2000">
                <a:solidFill>
                  <a:srgbClr val="999999"/>
                </a:solidFill>
                <a:latin typeface="Montserrat"/>
                <a:ea typeface="Montserrat"/>
                <a:cs typeface="Montserrat"/>
                <a:sym typeface="Montserrat"/>
              </a:rPr>
              <a:t>, facile à prendre en main</a:t>
            </a:r>
          </a:p>
          <a:p>
            <a:pPr lvl="0" rtl="0">
              <a:lnSpc>
                <a:spcPct val="115000"/>
              </a:lnSpc>
              <a:spcBef>
                <a:spcPts val="0"/>
              </a:spcBef>
              <a:buNone/>
            </a:pPr>
            <a:r>
              <a:t/>
            </a:r>
            <a:endParaRPr sz="2000">
              <a:solidFill>
                <a:srgbClr val="999999"/>
              </a:solidFill>
              <a:latin typeface="Montserrat"/>
              <a:ea typeface="Montserrat"/>
              <a:cs typeface="Montserrat"/>
              <a:sym typeface="Montserrat"/>
            </a:endParaRPr>
          </a:p>
          <a:p>
            <a:pPr lvl="0" rtl="0">
              <a:lnSpc>
                <a:spcPct val="115000"/>
              </a:lnSpc>
              <a:spcBef>
                <a:spcPts val="0"/>
              </a:spcBef>
              <a:buNone/>
            </a:pPr>
            <a:r>
              <a:t/>
            </a:r>
            <a:endParaRPr sz="2000">
              <a:solidFill>
                <a:srgbClr val="999999"/>
              </a:solidFill>
              <a:latin typeface="Montserrat"/>
              <a:ea typeface="Montserrat"/>
              <a:cs typeface="Montserrat"/>
              <a:sym typeface="Montserrat"/>
            </a:endParaRPr>
          </a:p>
          <a:p>
            <a:pPr indent="-355600" lvl="0" marL="457200" rtl="0">
              <a:lnSpc>
                <a:spcPct val="115000"/>
              </a:lnSpc>
              <a:spcBef>
                <a:spcPts val="0"/>
              </a:spcBef>
              <a:buClr>
                <a:srgbClr val="999999"/>
              </a:buClr>
              <a:buSzPct val="100000"/>
              <a:buFont typeface="Montserrat"/>
              <a:buChar char="●"/>
            </a:pPr>
            <a:r>
              <a:rPr lang="fr" sz="2000">
                <a:solidFill>
                  <a:srgbClr val="FFCC00"/>
                </a:solidFill>
                <a:latin typeface="Montserrat"/>
                <a:ea typeface="Montserrat"/>
                <a:cs typeface="Montserrat"/>
                <a:sym typeface="Montserrat"/>
              </a:rPr>
              <a:t>Prêt à l’emploi</a:t>
            </a:r>
            <a:r>
              <a:rPr lang="fr" sz="2000">
                <a:solidFill>
                  <a:srgbClr val="999999"/>
                </a:solidFill>
                <a:latin typeface="Montserrat"/>
                <a:ea typeface="Montserrat"/>
                <a:cs typeface="Montserrat"/>
                <a:sym typeface="Montserrat"/>
              </a:rPr>
              <a:t> : aucune installation, activation en ligne</a:t>
            </a:r>
          </a:p>
        </p:txBody>
      </p:sp>
      <p:sp>
        <p:nvSpPr>
          <p:cNvPr id="386" name="Shape 386"/>
          <p:cNvSpPr txBox="1"/>
          <p:nvPr/>
        </p:nvSpPr>
        <p:spPr>
          <a:xfrm>
            <a:off x="1726225" y="768637"/>
            <a:ext cx="4267500" cy="768300"/>
          </a:xfrm>
          <a:prstGeom prst="rect">
            <a:avLst/>
          </a:prstGeom>
          <a:noFill/>
          <a:ln>
            <a:noFill/>
          </a:ln>
        </p:spPr>
        <p:txBody>
          <a:bodyPr anchorCtr="0" anchor="t" bIns="91425" lIns="91425" rIns="91425" tIns="91425">
            <a:noAutofit/>
          </a:bodyPr>
          <a:lstStyle/>
          <a:p>
            <a:pPr indent="457200" lvl="0" rtl="0">
              <a:lnSpc>
                <a:spcPct val="115000"/>
              </a:lnSpc>
              <a:spcBef>
                <a:spcPts val="0"/>
              </a:spcBef>
              <a:buNone/>
            </a:pPr>
            <a:r>
              <a:rPr lang="fr" sz="2600">
                <a:solidFill>
                  <a:srgbClr val="999999"/>
                </a:solidFill>
                <a:latin typeface="Montserrat"/>
                <a:ea typeface="Montserrat"/>
                <a:cs typeface="Montserrat"/>
                <a:sym typeface="Montserrat"/>
              </a:rPr>
              <a:t>Notre Solution</a:t>
            </a:r>
          </a:p>
        </p:txBody>
      </p:sp>
      <p:grpSp>
        <p:nvGrpSpPr>
          <p:cNvPr id="387" name="Shape 387"/>
          <p:cNvGrpSpPr/>
          <p:nvPr/>
        </p:nvGrpSpPr>
        <p:grpSpPr>
          <a:xfrm>
            <a:off x="7516372" y="417955"/>
            <a:ext cx="369399" cy="268287"/>
            <a:chOff x="3932350" y="3714775"/>
            <a:chExt cx="439500" cy="319200"/>
          </a:xfrm>
        </p:grpSpPr>
        <p:sp>
          <p:nvSpPr>
            <p:cNvPr id="388" name="Shape 388"/>
            <p:cNvSpPr/>
            <p:nvPr/>
          </p:nvSpPr>
          <p:spPr>
            <a:xfrm>
              <a:off x="3932350" y="3714775"/>
              <a:ext cx="439500" cy="319200"/>
            </a:xfrm>
            <a:custGeom>
              <a:pathLst>
                <a:path extrusionOk="0" fill="none" h="120000" w="120000">
                  <a:moveTo>
                    <a:pt x="6" y="9"/>
                  </a:moveTo>
                  <a:lnTo>
                    <a:pt x="6" y="115421"/>
                  </a:lnTo>
                  <a:lnTo>
                    <a:pt x="6" y="115421"/>
                  </a:lnTo>
                  <a:lnTo>
                    <a:pt x="6" y="116333"/>
                  </a:lnTo>
                  <a:lnTo>
                    <a:pt x="170" y="117254"/>
                  </a:lnTo>
                  <a:lnTo>
                    <a:pt x="504" y="117940"/>
                  </a:lnTo>
                  <a:lnTo>
                    <a:pt x="839" y="118627"/>
                  </a:lnTo>
                  <a:lnTo>
                    <a:pt x="1337" y="119313"/>
                  </a:lnTo>
                  <a:lnTo>
                    <a:pt x="1999" y="119539"/>
                  </a:lnTo>
                  <a:lnTo>
                    <a:pt x="2497" y="120000"/>
                  </a:lnTo>
                  <a:lnTo>
                    <a:pt x="3329" y="120000"/>
                  </a:lnTo>
                  <a:lnTo>
                    <a:pt x="119993" y="12000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9" name="Shape 389"/>
            <p:cNvSpPr/>
            <p:nvPr/>
          </p:nvSpPr>
          <p:spPr>
            <a:xfrm>
              <a:off x="39701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64"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0" name="Shape 390"/>
            <p:cNvSpPr/>
            <p:nvPr/>
          </p:nvSpPr>
          <p:spPr>
            <a:xfrm>
              <a:off x="42788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26"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1" name="Shape 391"/>
            <p:cNvSpPr/>
            <p:nvPr/>
          </p:nvSpPr>
          <p:spPr>
            <a:xfrm>
              <a:off x="4073000" y="3716600"/>
              <a:ext cx="77400" cy="279000"/>
            </a:xfrm>
            <a:custGeom>
              <a:pathLst>
                <a:path extrusionOk="0" fill="none" h="120000" w="120000">
                  <a:moveTo>
                    <a:pt x="119999" y="119989"/>
                  </a:moveTo>
                  <a:lnTo>
                    <a:pt x="119999" y="5249"/>
                  </a:lnTo>
                  <a:lnTo>
                    <a:pt x="119999" y="5249"/>
                  </a:lnTo>
                  <a:lnTo>
                    <a:pt x="119999" y="4205"/>
                  </a:lnTo>
                  <a:lnTo>
                    <a:pt x="119069" y="3151"/>
                  </a:lnTo>
                  <a:lnTo>
                    <a:pt x="117168" y="2366"/>
                  </a:lnTo>
                  <a:lnTo>
                    <a:pt x="114337" y="1581"/>
                  </a:lnTo>
                  <a:lnTo>
                    <a:pt x="112436" y="1054"/>
                  </a:lnTo>
                  <a:lnTo>
                    <a:pt x="108674" y="537"/>
                  </a:lnTo>
                  <a:lnTo>
                    <a:pt x="104873" y="268"/>
                  </a:lnTo>
                  <a:lnTo>
                    <a:pt x="101111" y="10"/>
                  </a:lnTo>
                  <a:lnTo>
                    <a:pt x="18926" y="10"/>
                  </a:lnTo>
                  <a:lnTo>
                    <a:pt x="18926" y="10"/>
                  </a:lnTo>
                  <a:lnTo>
                    <a:pt x="15164" y="268"/>
                  </a:lnTo>
                  <a:lnTo>
                    <a:pt x="11363" y="537"/>
                  </a:lnTo>
                  <a:lnTo>
                    <a:pt x="8532" y="1054"/>
                  </a:lnTo>
                  <a:lnTo>
                    <a:pt x="5701" y="1581"/>
                  </a:lnTo>
                  <a:lnTo>
                    <a:pt x="2870" y="2366"/>
                  </a:lnTo>
                  <a:lnTo>
                    <a:pt x="1939" y="3151"/>
                  </a:lnTo>
                  <a:lnTo>
                    <a:pt x="38" y="4205"/>
                  </a:lnTo>
                  <a:lnTo>
                    <a:pt x="38" y="5249"/>
                  </a:lnTo>
                  <a:lnTo>
                    <a:pt x="38" y="119989"/>
                  </a:lnTo>
                  <a:lnTo>
                    <a:pt x="119999" y="11998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2" name="Shape 392"/>
            <p:cNvSpPr/>
            <p:nvPr/>
          </p:nvSpPr>
          <p:spPr>
            <a:xfrm>
              <a:off x="4175900" y="3787250"/>
              <a:ext cx="77400" cy="208200"/>
            </a:xfrm>
            <a:custGeom>
              <a:pathLst>
                <a:path extrusionOk="0" fill="none" h="120000" w="120000">
                  <a:moveTo>
                    <a:pt x="119999" y="119985"/>
                  </a:moveTo>
                  <a:lnTo>
                    <a:pt x="119999" y="7015"/>
                  </a:lnTo>
                  <a:lnTo>
                    <a:pt x="119999" y="7015"/>
                  </a:lnTo>
                  <a:lnTo>
                    <a:pt x="119999" y="5618"/>
                  </a:lnTo>
                  <a:lnTo>
                    <a:pt x="119069" y="4206"/>
                  </a:lnTo>
                  <a:lnTo>
                    <a:pt x="117168" y="3154"/>
                  </a:lnTo>
                  <a:lnTo>
                    <a:pt x="114337" y="2103"/>
                  </a:lnTo>
                  <a:lnTo>
                    <a:pt x="112436" y="1397"/>
                  </a:lnTo>
                  <a:lnTo>
                    <a:pt x="108674" y="705"/>
                  </a:lnTo>
                  <a:lnTo>
                    <a:pt x="104873" y="345"/>
                  </a:lnTo>
                  <a:lnTo>
                    <a:pt x="101111" y="0"/>
                  </a:lnTo>
                  <a:lnTo>
                    <a:pt x="18926" y="0"/>
                  </a:lnTo>
                  <a:lnTo>
                    <a:pt x="18926" y="0"/>
                  </a:lnTo>
                  <a:lnTo>
                    <a:pt x="15164" y="345"/>
                  </a:lnTo>
                  <a:lnTo>
                    <a:pt x="11363" y="705"/>
                  </a:lnTo>
                  <a:lnTo>
                    <a:pt x="8532" y="1397"/>
                  </a:lnTo>
                  <a:lnTo>
                    <a:pt x="5701" y="2103"/>
                  </a:lnTo>
                  <a:lnTo>
                    <a:pt x="2870" y="3154"/>
                  </a:lnTo>
                  <a:lnTo>
                    <a:pt x="1939" y="4206"/>
                  </a:lnTo>
                  <a:lnTo>
                    <a:pt x="38" y="5618"/>
                  </a:lnTo>
                  <a:lnTo>
                    <a:pt x="38" y="7015"/>
                  </a:lnTo>
                  <a:lnTo>
                    <a:pt x="38" y="119985"/>
                  </a:lnTo>
                  <a:lnTo>
                    <a:pt x="119999" y="119985"/>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393" name="Shape 393"/>
          <p:cNvGrpSpPr/>
          <p:nvPr/>
        </p:nvGrpSpPr>
        <p:grpSpPr>
          <a:xfrm>
            <a:off x="8103595" y="1888521"/>
            <a:ext cx="287959" cy="375184"/>
            <a:chOff x="590250" y="244200"/>
            <a:chExt cx="407875" cy="532025"/>
          </a:xfrm>
        </p:grpSpPr>
        <p:sp>
          <p:nvSpPr>
            <p:cNvPr id="394" name="Shape 394"/>
            <p:cNvSpPr/>
            <p:nvPr/>
          </p:nvSpPr>
          <p:spPr>
            <a:xfrm>
              <a:off x="623125" y="313625"/>
              <a:ext cx="375000" cy="462600"/>
            </a:xfrm>
            <a:custGeom>
              <a:pathLst>
                <a:path extrusionOk="0" fill="none" h="120000" w="120000">
                  <a:moveTo>
                    <a:pt x="7" y="113685"/>
                  </a:moveTo>
                  <a:lnTo>
                    <a:pt x="7" y="113685"/>
                  </a:lnTo>
                  <a:lnTo>
                    <a:pt x="7" y="113685"/>
                  </a:lnTo>
                  <a:lnTo>
                    <a:pt x="199" y="114632"/>
                  </a:lnTo>
                  <a:lnTo>
                    <a:pt x="391" y="115734"/>
                  </a:lnTo>
                  <a:lnTo>
                    <a:pt x="983" y="116842"/>
                  </a:lnTo>
                  <a:lnTo>
                    <a:pt x="1759" y="117944"/>
                  </a:lnTo>
                  <a:lnTo>
                    <a:pt x="2343" y="118580"/>
                  </a:lnTo>
                  <a:lnTo>
                    <a:pt x="3119" y="119053"/>
                  </a:lnTo>
                  <a:lnTo>
                    <a:pt x="3902" y="119364"/>
                  </a:lnTo>
                  <a:lnTo>
                    <a:pt x="4878" y="119682"/>
                  </a:lnTo>
                  <a:lnTo>
                    <a:pt x="6046" y="120000"/>
                  </a:lnTo>
                  <a:lnTo>
                    <a:pt x="7406" y="120000"/>
                  </a:lnTo>
                  <a:lnTo>
                    <a:pt x="115713" y="120000"/>
                  </a:lnTo>
                  <a:lnTo>
                    <a:pt x="115713" y="120000"/>
                  </a:lnTo>
                  <a:lnTo>
                    <a:pt x="116296" y="120000"/>
                  </a:lnTo>
                  <a:lnTo>
                    <a:pt x="116880" y="119837"/>
                  </a:lnTo>
                  <a:lnTo>
                    <a:pt x="117856" y="119364"/>
                  </a:lnTo>
                  <a:lnTo>
                    <a:pt x="118632" y="118580"/>
                  </a:lnTo>
                  <a:lnTo>
                    <a:pt x="119216" y="117627"/>
                  </a:lnTo>
                  <a:lnTo>
                    <a:pt x="119608" y="116525"/>
                  </a:lnTo>
                  <a:lnTo>
                    <a:pt x="119800" y="115260"/>
                  </a:lnTo>
                  <a:lnTo>
                    <a:pt x="119992" y="113050"/>
                  </a:lnTo>
                  <a:lnTo>
                    <a:pt x="119992" y="3157"/>
                  </a:lnTo>
                  <a:lnTo>
                    <a:pt x="119992" y="3157"/>
                  </a:lnTo>
                  <a:lnTo>
                    <a:pt x="119992" y="2210"/>
                  </a:lnTo>
                  <a:lnTo>
                    <a:pt x="119800" y="1419"/>
                  </a:lnTo>
                  <a:lnTo>
                    <a:pt x="119608" y="946"/>
                  </a:lnTo>
                  <a:lnTo>
                    <a:pt x="119216" y="473"/>
                  </a:lnTo>
                  <a:lnTo>
                    <a:pt x="118632" y="317"/>
                  </a:lnTo>
                  <a:lnTo>
                    <a:pt x="117856" y="155"/>
                  </a:lnTo>
                  <a:lnTo>
                    <a:pt x="115713"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5" name="Shape 395"/>
            <p:cNvSpPr/>
            <p:nvPr/>
          </p:nvSpPr>
          <p:spPr>
            <a:xfrm>
              <a:off x="590250" y="269775"/>
              <a:ext cx="377400" cy="462900"/>
            </a:xfrm>
            <a:custGeom>
              <a:pathLst>
                <a:path extrusionOk="0" fill="none" h="120000" w="120000">
                  <a:moveTo>
                    <a:pt x="113801" y="0"/>
                  </a:moveTo>
                  <a:lnTo>
                    <a:pt x="6198" y="0"/>
                  </a:lnTo>
                  <a:lnTo>
                    <a:pt x="6198" y="0"/>
                  </a:lnTo>
                  <a:lnTo>
                    <a:pt x="5038" y="162"/>
                  </a:lnTo>
                  <a:lnTo>
                    <a:pt x="3877" y="479"/>
                  </a:lnTo>
                  <a:lnTo>
                    <a:pt x="2717" y="790"/>
                  </a:lnTo>
                  <a:lnTo>
                    <a:pt x="1748" y="1426"/>
                  </a:lnTo>
                  <a:lnTo>
                    <a:pt x="969" y="2210"/>
                  </a:lnTo>
                  <a:lnTo>
                    <a:pt x="588" y="3163"/>
                  </a:lnTo>
                  <a:lnTo>
                    <a:pt x="198" y="4109"/>
                  </a:lnTo>
                  <a:lnTo>
                    <a:pt x="7" y="5056"/>
                  </a:lnTo>
                  <a:lnTo>
                    <a:pt x="7" y="114943"/>
                  </a:lnTo>
                  <a:lnTo>
                    <a:pt x="7" y="114943"/>
                  </a:lnTo>
                  <a:lnTo>
                    <a:pt x="198" y="115890"/>
                  </a:lnTo>
                  <a:lnTo>
                    <a:pt x="588" y="116836"/>
                  </a:lnTo>
                  <a:lnTo>
                    <a:pt x="969" y="117782"/>
                  </a:lnTo>
                  <a:lnTo>
                    <a:pt x="1748" y="118573"/>
                  </a:lnTo>
                  <a:lnTo>
                    <a:pt x="2717" y="119202"/>
                  </a:lnTo>
                  <a:lnTo>
                    <a:pt x="3877" y="119520"/>
                  </a:lnTo>
                  <a:lnTo>
                    <a:pt x="5038" y="119837"/>
                  </a:lnTo>
                  <a:lnTo>
                    <a:pt x="6198" y="119993"/>
                  </a:lnTo>
                  <a:lnTo>
                    <a:pt x="113801" y="119993"/>
                  </a:lnTo>
                  <a:lnTo>
                    <a:pt x="113801" y="119993"/>
                  </a:lnTo>
                  <a:lnTo>
                    <a:pt x="114961" y="119837"/>
                  </a:lnTo>
                  <a:lnTo>
                    <a:pt x="116130" y="119520"/>
                  </a:lnTo>
                  <a:lnTo>
                    <a:pt x="117290" y="119202"/>
                  </a:lnTo>
                  <a:lnTo>
                    <a:pt x="118251" y="118573"/>
                  </a:lnTo>
                  <a:lnTo>
                    <a:pt x="119030" y="117782"/>
                  </a:lnTo>
                  <a:lnTo>
                    <a:pt x="119419" y="116836"/>
                  </a:lnTo>
                  <a:lnTo>
                    <a:pt x="119801" y="115890"/>
                  </a:lnTo>
                  <a:lnTo>
                    <a:pt x="120000" y="114943"/>
                  </a:lnTo>
                  <a:lnTo>
                    <a:pt x="120000" y="5056"/>
                  </a:lnTo>
                  <a:lnTo>
                    <a:pt x="120000" y="5056"/>
                  </a:lnTo>
                  <a:lnTo>
                    <a:pt x="119801" y="4109"/>
                  </a:lnTo>
                  <a:lnTo>
                    <a:pt x="119419" y="3163"/>
                  </a:lnTo>
                  <a:lnTo>
                    <a:pt x="119030" y="2210"/>
                  </a:lnTo>
                  <a:lnTo>
                    <a:pt x="118251" y="1426"/>
                  </a:lnTo>
                  <a:lnTo>
                    <a:pt x="117290" y="790"/>
                  </a:lnTo>
                  <a:lnTo>
                    <a:pt x="116130" y="479"/>
                  </a:lnTo>
                  <a:lnTo>
                    <a:pt x="114961" y="162"/>
                  </a:lnTo>
                  <a:lnTo>
                    <a:pt x="113801" y="0"/>
                  </a:lnTo>
                  <a:lnTo>
                    <a:pt x="113801"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6" name="Shape 396"/>
            <p:cNvSpPr/>
            <p:nvPr/>
          </p:nvSpPr>
          <p:spPr>
            <a:xfrm>
              <a:off x="796650" y="274025"/>
              <a:ext cx="45000" cy="45000"/>
            </a:xfrm>
            <a:custGeom>
              <a:pathLst>
                <a:path extrusionOk="0" fill="none" h="120000" w="120000">
                  <a:moveTo>
                    <a:pt x="60000" y="66"/>
                  </a:moveTo>
                  <a:lnTo>
                    <a:pt x="60000" y="66"/>
                  </a:lnTo>
                  <a:lnTo>
                    <a:pt x="71374" y="1662"/>
                  </a:lnTo>
                  <a:lnTo>
                    <a:pt x="82682" y="4922"/>
                  </a:lnTo>
                  <a:lnTo>
                    <a:pt x="94057" y="9778"/>
                  </a:lnTo>
                  <a:lnTo>
                    <a:pt x="102106" y="17893"/>
                  </a:lnTo>
                  <a:lnTo>
                    <a:pt x="110221" y="26008"/>
                  </a:lnTo>
                  <a:lnTo>
                    <a:pt x="115077" y="37317"/>
                  </a:lnTo>
                  <a:lnTo>
                    <a:pt x="118337" y="48691"/>
                  </a:lnTo>
                  <a:lnTo>
                    <a:pt x="119933" y="60000"/>
                  </a:lnTo>
                  <a:lnTo>
                    <a:pt x="119933" y="60000"/>
                  </a:lnTo>
                  <a:lnTo>
                    <a:pt x="118337" y="71374"/>
                  </a:lnTo>
                  <a:lnTo>
                    <a:pt x="115077" y="82682"/>
                  </a:lnTo>
                  <a:lnTo>
                    <a:pt x="110221" y="94057"/>
                  </a:lnTo>
                  <a:lnTo>
                    <a:pt x="102106" y="102106"/>
                  </a:lnTo>
                  <a:lnTo>
                    <a:pt x="94057" y="110221"/>
                  </a:lnTo>
                  <a:lnTo>
                    <a:pt x="82682" y="115077"/>
                  </a:lnTo>
                  <a:lnTo>
                    <a:pt x="71374" y="118337"/>
                  </a:lnTo>
                  <a:lnTo>
                    <a:pt x="60000" y="119933"/>
                  </a:lnTo>
                  <a:lnTo>
                    <a:pt x="60000" y="119933"/>
                  </a:lnTo>
                  <a:lnTo>
                    <a:pt x="48691" y="118337"/>
                  </a:lnTo>
                  <a:lnTo>
                    <a:pt x="37317" y="115077"/>
                  </a:lnTo>
                  <a:lnTo>
                    <a:pt x="26008" y="110221"/>
                  </a:lnTo>
                  <a:lnTo>
                    <a:pt x="17893" y="102106"/>
                  </a:lnTo>
                  <a:lnTo>
                    <a:pt x="9778" y="94057"/>
                  </a:lnTo>
                  <a:lnTo>
                    <a:pt x="4922" y="82682"/>
                  </a:lnTo>
                  <a:lnTo>
                    <a:pt x="1662" y="71374"/>
                  </a:lnTo>
                  <a:lnTo>
                    <a:pt x="66" y="60000"/>
                  </a:lnTo>
                  <a:lnTo>
                    <a:pt x="66" y="60000"/>
                  </a:lnTo>
                  <a:lnTo>
                    <a:pt x="1662" y="48691"/>
                  </a:lnTo>
                  <a:lnTo>
                    <a:pt x="4922" y="37317"/>
                  </a:lnTo>
                  <a:lnTo>
                    <a:pt x="9778" y="26008"/>
                  </a:lnTo>
                  <a:lnTo>
                    <a:pt x="17893" y="17893"/>
                  </a:lnTo>
                  <a:lnTo>
                    <a:pt x="26008" y="9778"/>
                  </a:lnTo>
                  <a:lnTo>
                    <a:pt x="37317" y="4922"/>
                  </a:lnTo>
                  <a:lnTo>
                    <a:pt x="48691" y="1662"/>
                  </a:lnTo>
                  <a:lnTo>
                    <a:pt x="60000" y="66"/>
                  </a:lnTo>
                  <a:lnTo>
                    <a:pt x="60000"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7" name="Shape 397"/>
            <p:cNvSpPr/>
            <p:nvPr/>
          </p:nvSpPr>
          <p:spPr>
            <a:xfrm>
              <a:off x="713850" y="274025"/>
              <a:ext cx="45000" cy="45000"/>
            </a:xfrm>
            <a:custGeom>
              <a:pathLst>
                <a:path extrusionOk="0" fill="none" h="120000" w="120000">
                  <a:moveTo>
                    <a:pt x="60033" y="66"/>
                  </a:moveTo>
                  <a:lnTo>
                    <a:pt x="60033" y="66"/>
                  </a:lnTo>
                  <a:lnTo>
                    <a:pt x="71347" y="1662"/>
                  </a:lnTo>
                  <a:lnTo>
                    <a:pt x="82728" y="4922"/>
                  </a:lnTo>
                  <a:lnTo>
                    <a:pt x="94043" y="9778"/>
                  </a:lnTo>
                  <a:lnTo>
                    <a:pt x="102163" y="17893"/>
                  </a:lnTo>
                  <a:lnTo>
                    <a:pt x="110282" y="26008"/>
                  </a:lnTo>
                  <a:lnTo>
                    <a:pt x="115141" y="37317"/>
                  </a:lnTo>
                  <a:lnTo>
                    <a:pt x="118402" y="48691"/>
                  </a:lnTo>
                  <a:lnTo>
                    <a:pt x="120000" y="60000"/>
                  </a:lnTo>
                  <a:lnTo>
                    <a:pt x="120000" y="60000"/>
                  </a:lnTo>
                  <a:lnTo>
                    <a:pt x="118402"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903" y="102106"/>
                  </a:lnTo>
                  <a:lnTo>
                    <a:pt x="9783" y="94057"/>
                  </a:lnTo>
                  <a:lnTo>
                    <a:pt x="4925" y="82682"/>
                  </a:lnTo>
                  <a:lnTo>
                    <a:pt x="1663" y="71374"/>
                  </a:lnTo>
                  <a:lnTo>
                    <a:pt x="66" y="60000"/>
                  </a:lnTo>
                  <a:lnTo>
                    <a:pt x="66" y="60000"/>
                  </a:lnTo>
                  <a:lnTo>
                    <a:pt x="1663" y="48691"/>
                  </a:lnTo>
                  <a:lnTo>
                    <a:pt x="4925" y="37317"/>
                  </a:lnTo>
                  <a:lnTo>
                    <a:pt x="9783" y="26008"/>
                  </a:lnTo>
                  <a:lnTo>
                    <a:pt x="17903" y="17893"/>
                  </a:lnTo>
                  <a:lnTo>
                    <a:pt x="25956" y="9778"/>
                  </a:lnTo>
                  <a:lnTo>
                    <a:pt x="37337" y="4922"/>
                  </a:lnTo>
                  <a:lnTo>
                    <a:pt x="48652" y="1662"/>
                  </a:lnTo>
                  <a:lnTo>
                    <a:pt x="60033" y="66"/>
                  </a:lnTo>
                  <a:lnTo>
                    <a:pt x="60033"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8" name="Shape 398"/>
            <p:cNvSpPr/>
            <p:nvPr/>
          </p:nvSpPr>
          <p:spPr>
            <a:xfrm>
              <a:off x="631050" y="274025"/>
              <a:ext cx="45000" cy="45000"/>
            </a:xfrm>
            <a:custGeom>
              <a:pathLst>
                <a:path extrusionOk="0" fill="none" h="120000" w="120000">
                  <a:moveTo>
                    <a:pt x="0" y="60000"/>
                  </a:moveTo>
                  <a:lnTo>
                    <a:pt x="0" y="60000"/>
                  </a:lnTo>
                  <a:lnTo>
                    <a:pt x="1663" y="48691"/>
                  </a:lnTo>
                  <a:lnTo>
                    <a:pt x="4858" y="37317"/>
                  </a:lnTo>
                  <a:lnTo>
                    <a:pt x="9783" y="26008"/>
                  </a:lnTo>
                  <a:lnTo>
                    <a:pt x="17836" y="17893"/>
                  </a:lnTo>
                  <a:lnTo>
                    <a:pt x="25956" y="9778"/>
                  </a:lnTo>
                  <a:lnTo>
                    <a:pt x="37337" y="4922"/>
                  </a:lnTo>
                  <a:lnTo>
                    <a:pt x="48652" y="1662"/>
                  </a:lnTo>
                  <a:lnTo>
                    <a:pt x="60033" y="66"/>
                  </a:lnTo>
                  <a:lnTo>
                    <a:pt x="60033" y="66"/>
                  </a:lnTo>
                  <a:lnTo>
                    <a:pt x="71347" y="1662"/>
                  </a:lnTo>
                  <a:lnTo>
                    <a:pt x="82728" y="4922"/>
                  </a:lnTo>
                  <a:lnTo>
                    <a:pt x="94043" y="9778"/>
                  </a:lnTo>
                  <a:lnTo>
                    <a:pt x="102163" y="17893"/>
                  </a:lnTo>
                  <a:lnTo>
                    <a:pt x="110282" y="26008"/>
                  </a:lnTo>
                  <a:lnTo>
                    <a:pt x="115141" y="37317"/>
                  </a:lnTo>
                  <a:lnTo>
                    <a:pt x="118336" y="48691"/>
                  </a:lnTo>
                  <a:lnTo>
                    <a:pt x="120000" y="60000"/>
                  </a:lnTo>
                  <a:lnTo>
                    <a:pt x="120000" y="60000"/>
                  </a:lnTo>
                  <a:lnTo>
                    <a:pt x="118336"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836" y="102106"/>
                  </a:lnTo>
                  <a:lnTo>
                    <a:pt x="9783" y="94057"/>
                  </a:lnTo>
                  <a:lnTo>
                    <a:pt x="4858" y="82682"/>
                  </a:lnTo>
                  <a:lnTo>
                    <a:pt x="1663" y="71374"/>
                  </a:lnTo>
                  <a:lnTo>
                    <a:pt x="0" y="60000"/>
                  </a:lnTo>
                  <a:lnTo>
                    <a:pt x="0" y="6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9" name="Shape 399"/>
            <p:cNvSpPr/>
            <p:nvPr/>
          </p:nvSpPr>
          <p:spPr>
            <a:xfrm>
              <a:off x="649925" y="590050"/>
              <a:ext cx="134100" cy="0"/>
            </a:xfrm>
            <a:custGeom>
              <a:pathLst>
                <a:path extrusionOk="0" fill="none" h="120000" w="120000">
                  <a:moveTo>
                    <a:pt x="119977" y="0"/>
                  </a:moveTo>
                  <a:lnTo>
                    <a:pt x="0"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0" name="Shape 400"/>
            <p:cNvSpPr/>
            <p:nvPr/>
          </p:nvSpPr>
          <p:spPr>
            <a:xfrm>
              <a:off x="649925" y="5346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1" name="Shape 401"/>
            <p:cNvSpPr/>
            <p:nvPr/>
          </p:nvSpPr>
          <p:spPr>
            <a:xfrm>
              <a:off x="649925" y="4798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2" name="Shape 402"/>
            <p:cNvSpPr/>
            <p:nvPr/>
          </p:nvSpPr>
          <p:spPr>
            <a:xfrm>
              <a:off x="649925" y="4244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3" name="Shape 403"/>
            <p:cNvSpPr/>
            <p:nvPr/>
          </p:nvSpPr>
          <p:spPr>
            <a:xfrm>
              <a:off x="879475" y="274025"/>
              <a:ext cx="45000" cy="45000"/>
            </a:xfrm>
            <a:custGeom>
              <a:pathLst>
                <a:path extrusionOk="0" fill="none" h="120000" w="120000">
                  <a:moveTo>
                    <a:pt x="59966" y="119933"/>
                  </a:moveTo>
                  <a:lnTo>
                    <a:pt x="59966" y="119933"/>
                  </a:lnTo>
                  <a:lnTo>
                    <a:pt x="48652" y="118337"/>
                  </a:lnTo>
                  <a:lnTo>
                    <a:pt x="37271" y="115077"/>
                  </a:lnTo>
                  <a:lnTo>
                    <a:pt x="25956" y="110221"/>
                  </a:lnTo>
                  <a:lnTo>
                    <a:pt x="17836" y="102106"/>
                  </a:lnTo>
                  <a:lnTo>
                    <a:pt x="9717" y="94057"/>
                  </a:lnTo>
                  <a:lnTo>
                    <a:pt x="4858" y="82682"/>
                  </a:lnTo>
                  <a:lnTo>
                    <a:pt x="1663" y="71374"/>
                  </a:lnTo>
                  <a:lnTo>
                    <a:pt x="0" y="60000"/>
                  </a:lnTo>
                  <a:lnTo>
                    <a:pt x="0" y="60000"/>
                  </a:lnTo>
                  <a:lnTo>
                    <a:pt x="1663" y="48691"/>
                  </a:lnTo>
                  <a:lnTo>
                    <a:pt x="4858" y="37317"/>
                  </a:lnTo>
                  <a:lnTo>
                    <a:pt x="9717" y="26008"/>
                  </a:lnTo>
                  <a:lnTo>
                    <a:pt x="17836" y="17893"/>
                  </a:lnTo>
                  <a:lnTo>
                    <a:pt x="25956" y="9778"/>
                  </a:lnTo>
                  <a:lnTo>
                    <a:pt x="37271" y="4922"/>
                  </a:lnTo>
                  <a:lnTo>
                    <a:pt x="48652" y="1662"/>
                  </a:lnTo>
                  <a:lnTo>
                    <a:pt x="59966" y="66"/>
                  </a:lnTo>
                  <a:lnTo>
                    <a:pt x="59966" y="66"/>
                  </a:lnTo>
                  <a:lnTo>
                    <a:pt x="71347" y="1662"/>
                  </a:lnTo>
                  <a:lnTo>
                    <a:pt x="82662" y="4922"/>
                  </a:lnTo>
                  <a:lnTo>
                    <a:pt x="94043" y="9778"/>
                  </a:lnTo>
                  <a:lnTo>
                    <a:pt x="102163" y="17893"/>
                  </a:lnTo>
                  <a:lnTo>
                    <a:pt x="110216" y="26008"/>
                  </a:lnTo>
                  <a:lnTo>
                    <a:pt x="115074" y="37317"/>
                  </a:lnTo>
                  <a:lnTo>
                    <a:pt x="118336" y="48691"/>
                  </a:lnTo>
                  <a:lnTo>
                    <a:pt x="119933" y="60000"/>
                  </a:lnTo>
                  <a:lnTo>
                    <a:pt x="119933" y="60000"/>
                  </a:lnTo>
                  <a:lnTo>
                    <a:pt x="118336" y="71374"/>
                  </a:lnTo>
                  <a:lnTo>
                    <a:pt x="115074" y="82682"/>
                  </a:lnTo>
                  <a:lnTo>
                    <a:pt x="110216" y="94057"/>
                  </a:lnTo>
                  <a:lnTo>
                    <a:pt x="102163" y="102106"/>
                  </a:lnTo>
                  <a:lnTo>
                    <a:pt x="94043" y="110221"/>
                  </a:lnTo>
                  <a:lnTo>
                    <a:pt x="82662" y="115077"/>
                  </a:lnTo>
                  <a:lnTo>
                    <a:pt x="71347" y="118337"/>
                  </a:lnTo>
                  <a:lnTo>
                    <a:pt x="59966" y="119933"/>
                  </a:lnTo>
                  <a:lnTo>
                    <a:pt x="59966" y="119933"/>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4" name="Shape 404"/>
            <p:cNvSpPr/>
            <p:nvPr/>
          </p:nvSpPr>
          <p:spPr>
            <a:xfrm>
              <a:off x="654800"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5" name="Shape 405"/>
            <p:cNvSpPr/>
            <p:nvPr/>
          </p:nvSpPr>
          <p:spPr>
            <a:xfrm>
              <a:off x="7376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6" name="Shape 406"/>
            <p:cNvSpPr/>
            <p:nvPr/>
          </p:nvSpPr>
          <p:spPr>
            <a:xfrm>
              <a:off x="8204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7" name="Shape 407"/>
            <p:cNvSpPr/>
            <p:nvPr/>
          </p:nvSpPr>
          <p:spPr>
            <a:xfrm>
              <a:off x="903225"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408" name="Shape 408"/>
          <p:cNvGrpSpPr/>
          <p:nvPr/>
        </p:nvGrpSpPr>
        <p:grpSpPr>
          <a:xfrm>
            <a:off x="8307790" y="2716082"/>
            <a:ext cx="452315" cy="433887"/>
            <a:chOff x="5233525" y="4954450"/>
            <a:chExt cx="538150" cy="516225"/>
          </a:xfrm>
        </p:grpSpPr>
        <p:sp>
          <p:nvSpPr>
            <p:cNvPr id="409" name="Shape 409"/>
            <p:cNvSpPr/>
            <p:nvPr/>
          </p:nvSpPr>
          <p:spPr>
            <a:xfrm>
              <a:off x="5637825" y="4954450"/>
              <a:ext cx="89400" cy="89400"/>
            </a:xfrm>
            <a:custGeom>
              <a:pathLst>
                <a:path extrusionOk="0" fill="none" h="120000" w="120000">
                  <a:moveTo>
                    <a:pt x="34280" y="114269"/>
                  </a:moveTo>
                  <a:lnTo>
                    <a:pt x="34280" y="114269"/>
                  </a:lnTo>
                  <a:lnTo>
                    <a:pt x="39977" y="116716"/>
                  </a:lnTo>
                  <a:lnTo>
                    <a:pt x="46512" y="118358"/>
                  </a:lnTo>
                  <a:lnTo>
                    <a:pt x="53046" y="119162"/>
                  </a:lnTo>
                  <a:lnTo>
                    <a:pt x="59581" y="120000"/>
                  </a:lnTo>
                  <a:lnTo>
                    <a:pt x="59581" y="120000"/>
                  </a:lnTo>
                  <a:lnTo>
                    <a:pt x="66115" y="119162"/>
                  </a:lnTo>
                  <a:lnTo>
                    <a:pt x="71812" y="118358"/>
                  </a:lnTo>
                  <a:lnTo>
                    <a:pt x="77542" y="117553"/>
                  </a:lnTo>
                  <a:lnTo>
                    <a:pt x="83239" y="115107"/>
                  </a:lnTo>
                  <a:lnTo>
                    <a:pt x="88131" y="112627"/>
                  </a:lnTo>
                  <a:lnTo>
                    <a:pt x="93024" y="109377"/>
                  </a:lnTo>
                  <a:lnTo>
                    <a:pt x="97950" y="106126"/>
                  </a:lnTo>
                  <a:lnTo>
                    <a:pt x="102005" y="102038"/>
                  </a:lnTo>
                  <a:lnTo>
                    <a:pt x="106093" y="97950"/>
                  </a:lnTo>
                  <a:lnTo>
                    <a:pt x="109377" y="93862"/>
                  </a:lnTo>
                  <a:lnTo>
                    <a:pt x="112627" y="88165"/>
                  </a:lnTo>
                  <a:lnTo>
                    <a:pt x="115074" y="83272"/>
                  </a:lnTo>
                  <a:lnTo>
                    <a:pt x="116716" y="77542"/>
                  </a:lnTo>
                  <a:lnTo>
                    <a:pt x="118324" y="71845"/>
                  </a:lnTo>
                  <a:lnTo>
                    <a:pt x="119162" y="66115"/>
                  </a:lnTo>
                  <a:lnTo>
                    <a:pt x="119966" y="60418"/>
                  </a:lnTo>
                  <a:lnTo>
                    <a:pt x="119966" y="60418"/>
                  </a:lnTo>
                  <a:lnTo>
                    <a:pt x="119162" y="53884"/>
                  </a:lnTo>
                  <a:lnTo>
                    <a:pt x="118324" y="48154"/>
                  </a:lnTo>
                  <a:lnTo>
                    <a:pt x="116716" y="42457"/>
                  </a:lnTo>
                  <a:lnTo>
                    <a:pt x="115074" y="36727"/>
                  </a:lnTo>
                  <a:lnTo>
                    <a:pt x="112627" y="31834"/>
                  </a:lnTo>
                  <a:lnTo>
                    <a:pt x="109377" y="26942"/>
                  </a:lnTo>
                  <a:lnTo>
                    <a:pt x="106093" y="22049"/>
                  </a:lnTo>
                  <a:lnTo>
                    <a:pt x="102005" y="17961"/>
                  </a:lnTo>
                  <a:lnTo>
                    <a:pt x="97950" y="13873"/>
                  </a:lnTo>
                  <a:lnTo>
                    <a:pt x="93024" y="10622"/>
                  </a:lnTo>
                  <a:lnTo>
                    <a:pt x="88131" y="7372"/>
                  </a:lnTo>
                  <a:lnTo>
                    <a:pt x="83239" y="4925"/>
                  </a:lnTo>
                  <a:lnTo>
                    <a:pt x="77542" y="3283"/>
                  </a:lnTo>
                  <a:lnTo>
                    <a:pt x="71812" y="1641"/>
                  </a:lnTo>
                  <a:lnTo>
                    <a:pt x="66115" y="837"/>
                  </a:lnTo>
                  <a:lnTo>
                    <a:pt x="59581" y="0"/>
                  </a:lnTo>
                  <a:lnTo>
                    <a:pt x="59581" y="0"/>
                  </a:lnTo>
                  <a:lnTo>
                    <a:pt x="53850" y="837"/>
                  </a:lnTo>
                  <a:lnTo>
                    <a:pt x="48154" y="1641"/>
                  </a:lnTo>
                  <a:lnTo>
                    <a:pt x="42423" y="3283"/>
                  </a:lnTo>
                  <a:lnTo>
                    <a:pt x="36727" y="4925"/>
                  </a:lnTo>
                  <a:lnTo>
                    <a:pt x="30996" y="7372"/>
                  </a:lnTo>
                  <a:lnTo>
                    <a:pt x="26104" y="10622"/>
                  </a:lnTo>
                  <a:lnTo>
                    <a:pt x="22049" y="13873"/>
                  </a:lnTo>
                  <a:lnTo>
                    <a:pt x="17961" y="17961"/>
                  </a:lnTo>
                  <a:lnTo>
                    <a:pt x="13873" y="22049"/>
                  </a:lnTo>
                  <a:lnTo>
                    <a:pt x="10622" y="26942"/>
                  </a:lnTo>
                  <a:lnTo>
                    <a:pt x="7338" y="31834"/>
                  </a:lnTo>
                  <a:lnTo>
                    <a:pt x="4892" y="36727"/>
                  </a:lnTo>
                  <a:lnTo>
                    <a:pt x="2446" y="42457"/>
                  </a:lnTo>
                  <a:lnTo>
                    <a:pt x="1641" y="48154"/>
                  </a:lnTo>
                  <a:lnTo>
                    <a:pt x="804" y="53884"/>
                  </a:lnTo>
                  <a:lnTo>
                    <a:pt x="0" y="60418"/>
                  </a:lnTo>
                  <a:lnTo>
                    <a:pt x="0" y="60418"/>
                  </a:lnTo>
                  <a:lnTo>
                    <a:pt x="804" y="69399"/>
                  </a:lnTo>
                  <a:lnTo>
                    <a:pt x="3250" y="78380"/>
                  </a:lnTo>
                  <a:lnTo>
                    <a:pt x="6534" y="86523"/>
                  </a:lnTo>
                  <a:lnTo>
                    <a:pt x="10622" y="9386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0" name="Shape 410"/>
            <p:cNvSpPr/>
            <p:nvPr/>
          </p:nvSpPr>
          <p:spPr>
            <a:xfrm>
              <a:off x="5323025" y="4980625"/>
              <a:ext cx="88800" cy="88800"/>
            </a:xfrm>
            <a:custGeom>
              <a:pathLst>
                <a:path extrusionOk="0" fill="none" h="120000" w="120000">
                  <a:moveTo>
                    <a:pt x="107652" y="96148"/>
                  </a:moveTo>
                  <a:lnTo>
                    <a:pt x="107652" y="96148"/>
                  </a:lnTo>
                  <a:lnTo>
                    <a:pt x="111768" y="90413"/>
                  </a:lnTo>
                  <a:lnTo>
                    <a:pt x="115040" y="84644"/>
                  </a:lnTo>
                  <a:lnTo>
                    <a:pt x="117503" y="78065"/>
                  </a:lnTo>
                  <a:lnTo>
                    <a:pt x="119156" y="70677"/>
                  </a:lnTo>
                  <a:lnTo>
                    <a:pt x="119156" y="70677"/>
                  </a:lnTo>
                  <a:lnTo>
                    <a:pt x="119966" y="64942"/>
                  </a:lnTo>
                  <a:lnTo>
                    <a:pt x="119966" y="58363"/>
                  </a:lnTo>
                  <a:lnTo>
                    <a:pt x="119966" y="52594"/>
                  </a:lnTo>
                  <a:lnTo>
                    <a:pt x="118346" y="46859"/>
                  </a:lnTo>
                  <a:lnTo>
                    <a:pt x="116693" y="41090"/>
                  </a:lnTo>
                  <a:lnTo>
                    <a:pt x="115040" y="36165"/>
                  </a:lnTo>
                  <a:lnTo>
                    <a:pt x="112578" y="30430"/>
                  </a:lnTo>
                  <a:lnTo>
                    <a:pt x="109305" y="25504"/>
                  </a:lnTo>
                  <a:lnTo>
                    <a:pt x="105999" y="21388"/>
                  </a:lnTo>
                  <a:lnTo>
                    <a:pt x="101917" y="17272"/>
                  </a:lnTo>
                  <a:lnTo>
                    <a:pt x="97801" y="13157"/>
                  </a:lnTo>
                  <a:lnTo>
                    <a:pt x="92876" y="9884"/>
                  </a:lnTo>
                  <a:lnTo>
                    <a:pt x="87916" y="6612"/>
                  </a:lnTo>
                  <a:lnTo>
                    <a:pt x="82181" y="4115"/>
                  </a:lnTo>
                  <a:lnTo>
                    <a:pt x="76446" y="2496"/>
                  </a:lnTo>
                  <a:lnTo>
                    <a:pt x="70677" y="843"/>
                  </a:lnTo>
                  <a:lnTo>
                    <a:pt x="70677" y="843"/>
                  </a:lnTo>
                  <a:lnTo>
                    <a:pt x="64942" y="33"/>
                  </a:lnTo>
                  <a:lnTo>
                    <a:pt x="58363" y="33"/>
                  </a:lnTo>
                  <a:lnTo>
                    <a:pt x="52594" y="33"/>
                  </a:lnTo>
                  <a:lnTo>
                    <a:pt x="46859" y="843"/>
                  </a:lnTo>
                  <a:lnTo>
                    <a:pt x="41090" y="2496"/>
                  </a:lnTo>
                  <a:lnTo>
                    <a:pt x="36165" y="4959"/>
                  </a:lnTo>
                  <a:lnTo>
                    <a:pt x="30430" y="7421"/>
                  </a:lnTo>
                  <a:lnTo>
                    <a:pt x="25504" y="10694"/>
                  </a:lnTo>
                  <a:lnTo>
                    <a:pt x="21388" y="14000"/>
                  </a:lnTo>
                  <a:lnTo>
                    <a:pt x="17272" y="18116"/>
                  </a:lnTo>
                  <a:lnTo>
                    <a:pt x="13157" y="22198"/>
                  </a:lnTo>
                  <a:lnTo>
                    <a:pt x="9884" y="27123"/>
                  </a:lnTo>
                  <a:lnTo>
                    <a:pt x="6578" y="32083"/>
                  </a:lnTo>
                  <a:lnTo>
                    <a:pt x="4115" y="37008"/>
                  </a:lnTo>
                  <a:lnTo>
                    <a:pt x="2496" y="42743"/>
                  </a:lnTo>
                  <a:lnTo>
                    <a:pt x="843" y="49322"/>
                  </a:lnTo>
                  <a:lnTo>
                    <a:pt x="843" y="49322"/>
                  </a:lnTo>
                  <a:lnTo>
                    <a:pt x="33" y="55091"/>
                  </a:lnTo>
                  <a:lnTo>
                    <a:pt x="33" y="60826"/>
                  </a:lnTo>
                  <a:lnTo>
                    <a:pt x="33" y="67405"/>
                  </a:lnTo>
                  <a:lnTo>
                    <a:pt x="843" y="73140"/>
                  </a:lnTo>
                  <a:lnTo>
                    <a:pt x="2496" y="78909"/>
                  </a:lnTo>
                  <a:lnTo>
                    <a:pt x="4959" y="83834"/>
                  </a:lnTo>
                  <a:lnTo>
                    <a:pt x="7421" y="89569"/>
                  </a:lnTo>
                  <a:lnTo>
                    <a:pt x="10694" y="93685"/>
                  </a:lnTo>
                  <a:lnTo>
                    <a:pt x="14000" y="98611"/>
                  </a:lnTo>
                  <a:lnTo>
                    <a:pt x="18082" y="102727"/>
                  </a:lnTo>
                  <a:lnTo>
                    <a:pt x="22198" y="106842"/>
                  </a:lnTo>
                  <a:lnTo>
                    <a:pt x="27123" y="110115"/>
                  </a:lnTo>
                  <a:lnTo>
                    <a:pt x="32049" y="113421"/>
                  </a:lnTo>
                  <a:lnTo>
                    <a:pt x="36974" y="115884"/>
                  </a:lnTo>
                  <a:lnTo>
                    <a:pt x="42743" y="117503"/>
                  </a:lnTo>
                  <a:lnTo>
                    <a:pt x="49322" y="119156"/>
                  </a:lnTo>
                  <a:lnTo>
                    <a:pt x="49322" y="119156"/>
                  </a:lnTo>
                  <a:lnTo>
                    <a:pt x="57520" y="120000"/>
                  </a:lnTo>
                  <a:lnTo>
                    <a:pt x="66561" y="120000"/>
                  </a:lnTo>
                  <a:lnTo>
                    <a:pt x="74793" y="118346"/>
                  </a:lnTo>
                  <a:lnTo>
                    <a:pt x="82991" y="115884"/>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1" name="Shape 411"/>
            <p:cNvSpPr/>
            <p:nvPr/>
          </p:nvSpPr>
          <p:spPr>
            <a:xfrm>
              <a:off x="5233525" y="5255225"/>
              <a:ext cx="89400" cy="89400"/>
            </a:xfrm>
            <a:custGeom>
              <a:pathLst>
                <a:path extrusionOk="0" fill="none" h="120000" w="120000">
                  <a:moveTo>
                    <a:pt x="107735" y="23691"/>
                  </a:moveTo>
                  <a:lnTo>
                    <a:pt x="107735" y="23691"/>
                  </a:lnTo>
                  <a:lnTo>
                    <a:pt x="103647" y="19603"/>
                  </a:lnTo>
                  <a:lnTo>
                    <a:pt x="99592" y="15548"/>
                  </a:lnTo>
                  <a:lnTo>
                    <a:pt x="95504" y="11460"/>
                  </a:lnTo>
                  <a:lnTo>
                    <a:pt x="89773" y="8176"/>
                  </a:lnTo>
                  <a:lnTo>
                    <a:pt x="89773" y="8176"/>
                  </a:lnTo>
                  <a:lnTo>
                    <a:pt x="84881" y="5730"/>
                  </a:lnTo>
                  <a:lnTo>
                    <a:pt x="79184" y="3283"/>
                  </a:lnTo>
                  <a:lnTo>
                    <a:pt x="73454" y="1675"/>
                  </a:lnTo>
                  <a:lnTo>
                    <a:pt x="67757" y="837"/>
                  </a:lnTo>
                  <a:lnTo>
                    <a:pt x="62027" y="33"/>
                  </a:lnTo>
                  <a:lnTo>
                    <a:pt x="56330" y="837"/>
                  </a:lnTo>
                  <a:lnTo>
                    <a:pt x="50600" y="837"/>
                  </a:lnTo>
                  <a:lnTo>
                    <a:pt x="44903" y="2479"/>
                  </a:lnTo>
                  <a:lnTo>
                    <a:pt x="39173" y="4121"/>
                  </a:lnTo>
                  <a:lnTo>
                    <a:pt x="34280" y="6567"/>
                  </a:lnTo>
                  <a:lnTo>
                    <a:pt x="29388" y="9014"/>
                  </a:lnTo>
                  <a:lnTo>
                    <a:pt x="24495" y="12264"/>
                  </a:lnTo>
                  <a:lnTo>
                    <a:pt x="19603" y="16352"/>
                  </a:lnTo>
                  <a:lnTo>
                    <a:pt x="15515" y="20441"/>
                  </a:lnTo>
                  <a:lnTo>
                    <a:pt x="11426" y="24495"/>
                  </a:lnTo>
                  <a:lnTo>
                    <a:pt x="8176" y="30226"/>
                  </a:lnTo>
                  <a:lnTo>
                    <a:pt x="8176" y="30226"/>
                  </a:lnTo>
                  <a:lnTo>
                    <a:pt x="5730" y="35118"/>
                  </a:lnTo>
                  <a:lnTo>
                    <a:pt x="3283" y="40848"/>
                  </a:lnTo>
                  <a:lnTo>
                    <a:pt x="1641" y="46545"/>
                  </a:lnTo>
                  <a:lnTo>
                    <a:pt x="837" y="52275"/>
                  </a:lnTo>
                  <a:lnTo>
                    <a:pt x="0" y="57972"/>
                  </a:lnTo>
                  <a:lnTo>
                    <a:pt x="0" y="63669"/>
                  </a:lnTo>
                  <a:lnTo>
                    <a:pt x="837" y="69399"/>
                  </a:lnTo>
                  <a:lnTo>
                    <a:pt x="2446" y="75096"/>
                  </a:lnTo>
                  <a:lnTo>
                    <a:pt x="4088" y="80826"/>
                  </a:lnTo>
                  <a:lnTo>
                    <a:pt x="6534" y="85719"/>
                  </a:lnTo>
                  <a:lnTo>
                    <a:pt x="8980" y="91449"/>
                  </a:lnTo>
                  <a:lnTo>
                    <a:pt x="12264" y="95504"/>
                  </a:lnTo>
                  <a:lnTo>
                    <a:pt x="15515" y="100396"/>
                  </a:lnTo>
                  <a:lnTo>
                    <a:pt x="20407" y="104484"/>
                  </a:lnTo>
                  <a:lnTo>
                    <a:pt x="24495" y="108573"/>
                  </a:lnTo>
                  <a:lnTo>
                    <a:pt x="30192" y="111823"/>
                  </a:lnTo>
                  <a:lnTo>
                    <a:pt x="30192" y="111823"/>
                  </a:lnTo>
                  <a:lnTo>
                    <a:pt x="35118" y="114269"/>
                  </a:lnTo>
                  <a:lnTo>
                    <a:pt x="40815" y="116749"/>
                  </a:lnTo>
                  <a:lnTo>
                    <a:pt x="46545" y="118358"/>
                  </a:lnTo>
                  <a:lnTo>
                    <a:pt x="52242" y="119195"/>
                  </a:lnTo>
                  <a:lnTo>
                    <a:pt x="57972" y="120000"/>
                  </a:lnTo>
                  <a:lnTo>
                    <a:pt x="63669" y="120000"/>
                  </a:lnTo>
                  <a:lnTo>
                    <a:pt x="69399" y="119195"/>
                  </a:lnTo>
                  <a:lnTo>
                    <a:pt x="75096" y="117553"/>
                  </a:lnTo>
                  <a:lnTo>
                    <a:pt x="80793" y="115911"/>
                  </a:lnTo>
                  <a:lnTo>
                    <a:pt x="85719" y="114269"/>
                  </a:lnTo>
                  <a:lnTo>
                    <a:pt x="90611" y="111019"/>
                  </a:lnTo>
                  <a:lnTo>
                    <a:pt x="95504" y="107768"/>
                  </a:lnTo>
                  <a:lnTo>
                    <a:pt x="100396" y="104484"/>
                  </a:lnTo>
                  <a:lnTo>
                    <a:pt x="104484" y="100396"/>
                  </a:lnTo>
                  <a:lnTo>
                    <a:pt x="108573" y="95504"/>
                  </a:lnTo>
                  <a:lnTo>
                    <a:pt x="111823" y="90611"/>
                  </a:lnTo>
                  <a:lnTo>
                    <a:pt x="111823" y="90611"/>
                  </a:lnTo>
                  <a:lnTo>
                    <a:pt x="115911" y="80826"/>
                  </a:lnTo>
                  <a:lnTo>
                    <a:pt x="118358" y="71845"/>
                  </a:lnTo>
                  <a:lnTo>
                    <a:pt x="120000" y="62060"/>
                  </a:lnTo>
                  <a:lnTo>
                    <a:pt x="119162" y="52275"/>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2" name="Shape 412"/>
            <p:cNvSpPr/>
            <p:nvPr/>
          </p:nvSpPr>
          <p:spPr>
            <a:xfrm>
              <a:off x="5453325" y="5382475"/>
              <a:ext cx="88800" cy="88200"/>
            </a:xfrm>
            <a:custGeom>
              <a:pathLst>
                <a:path extrusionOk="0" fill="none" h="120000" w="120000">
                  <a:moveTo>
                    <a:pt x="46859" y="33"/>
                  </a:moveTo>
                  <a:lnTo>
                    <a:pt x="46859" y="33"/>
                  </a:lnTo>
                  <a:lnTo>
                    <a:pt x="40281" y="1698"/>
                  </a:lnTo>
                  <a:lnTo>
                    <a:pt x="33702" y="4992"/>
                  </a:lnTo>
                  <a:lnTo>
                    <a:pt x="27123" y="8321"/>
                  </a:lnTo>
                  <a:lnTo>
                    <a:pt x="21388" y="12431"/>
                  </a:lnTo>
                  <a:lnTo>
                    <a:pt x="21388" y="12431"/>
                  </a:lnTo>
                  <a:lnTo>
                    <a:pt x="16463" y="16575"/>
                  </a:lnTo>
                  <a:lnTo>
                    <a:pt x="13157" y="21534"/>
                  </a:lnTo>
                  <a:lnTo>
                    <a:pt x="9041" y="26493"/>
                  </a:lnTo>
                  <a:lnTo>
                    <a:pt x="6578" y="31452"/>
                  </a:lnTo>
                  <a:lnTo>
                    <a:pt x="4115" y="36444"/>
                  </a:lnTo>
                  <a:lnTo>
                    <a:pt x="2496" y="42219"/>
                  </a:lnTo>
                  <a:lnTo>
                    <a:pt x="843" y="48027"/>
                  </a:lnTo>
                  <a:lnTo>
                    <a:pt x="0" y="53801"/>
                  </a:lnTo>
                  <a:lnTo>
                    <a:pt x="0" y="59609"/>
                  </a:lnTo>
                  <a:lnTo>
                    <a:pt x="0" y="65383"/>
                  </a:lnTo>
                  <a:lnTo>
                    <a:pt x="843" y="71191"/>
                  </a:lnTo>
                  <a:lnTo>
                    <a:pt x="2496" y="76965"/>
                  </a:lnTo>
                  <a:lnTo>
                    <a:pt x="4115" y="81924"/>
                  </a:lnTo>
                  <a:lnTo>
                    <a:pt x="6578" y="87732"/>
                  </a:lnTo>
                  <a:lnTo>
                    <a:pt x="9884" y="92691"/>
                  </a:lnTo>
                  <a:lnTo>
                    <a:pt x="14000" y="97650"/>
                  </a:lnTo>
                  <a:lnTo>
                    <a:pt x="14000" y="97650"/>
                  </a:lnTo>
                  <a:lnTo>
                    <a:pt x="18082" y="102609"/>
                  </a:lnTo>
                  <a:lnTo>
                    <a:pt x="22198" y="106753"/>
                  </a:lnTo>
                  <a:lnTo>
                    <a:pt x="27123" y="110048"/>
                  </a:lnTo>
                  <a:lnTo>
                    <a:pt x="32049" y="112527"/>
                  </a:lnTo>
                  <a:lnTo>
                    <a:pt x="37818" y="115007"/>
                  </a:lnTo>
                  <a:lnTo>
                    <a:pt x="42743" y="117486"/>
                  </a:lnTo>
                  <a:lnTo>
                    <a:pt x="48479" y="118335"/>
                  </a:lnTo>
                  <a:lnTo>
                    <a:pt x="54247" y="119150"/>
                  </a:lnTo>
                  <a:lnTo>
                    <a:pt x="59983" y="119966"/>
                  </a:lnTo>
                  <a:lnTo>
                    <a:pt x="65752" y="119150"/>
                  </a:lnTo>
                  <a:lnTo>
                    <a:pt x="71487" y="118335"/>
                  </a:lnTo>
                  <a:lnTo>
                    <a:pt x="77256" y="116671"/>
                  </a:lnTo>
                  <a:lnTo>
                    <a:pt x="82991" y="115007"/>
                  </a:lnTo>
                  <a:lnTo>
                    <a:pt x="87916" y="112527"/>
                  </a:lnTo>
                  <a:lnTo>
                    <a:pt x="93685" y="109232"/>
                  </a:lnTo>
                  <a:lnTo>
                    <a:pt x="98611" y="105904"/>
                  </a:lnTo>
                  <a:lnTo>
                    <a:pt x="98611" y="105904"/>
                  </a:lnTo>
                  <a:lnTo>
                    <a:pt x="102727" y="101794"/>
                  </a:lnTo>
                  <a:lnTo>
                    <a:pt x="106842" y="96835"/>
                  </a:lnTo>
                  <a:lnTo>
                    <a:pt x="110115" y="91842"/>
                  </a:lnTo>
                  <a:lnTo>
                    <a:pt x="113387" y="86883"/>
                  </a:lnTo>
                  <a:lnTo>
                    <a:pt x="115884" y="81924"/>
                  </a:lnTo>
                  <a:lnTo>
                    <a:pt x="117503" y="76150"/>
                  </a:lnTo>
                  <a:lnTo>
                    <a:pt x="119156" y="70342"/>
                  </a:lnTo>
                  <a:lnTo>
                    <a:pt x="119966" y="64568"/>
                  </a:lnTo>
                  <a:lnTo>
                    <a:pt x="119966" y="58760"/>
                  </a:lnTo>
                  <a:lnTo>
                    <a:pt x="119966" y="52986"/>
                  </a:lnTo>
                  <a:lnTo>
                    <a:pt x="119156" y="47178"/>
                  </a:lnTo>
                  <a:lnTo>
                    <a:pt x="117503" y="41403"/>
                  </a:lnTo>
                  <a:lnTo>
                    <a:pt x="115040" y="35595"/>
                  </a:lnTo>
                  <a:lnTo>
                    <a:pt x="112578" y="30636"/>
                  </a:lnTo>
                  <a:lnTo>
                    <a:pt x="110115" y="25677"/>
                  </a:lnTo>
                  <a:lnTo>
                    <a:pt x="105999" y="20718"/>
                  </a:lnTo>
                  <a:lnTo>
                    <a:pt x="105999" y="20718"/>
                  </a:lnTo>
                  <a:lnTo>
                    <a:pt x="100264" y="14095"/>
                  </a:lnTo>
                  <a:lnTo>
                    <a:pt x="92876" y="8321"/>
                  </a:lnTo>
                  <a:lnTo>
                    <a:pt x="85454" y="4177"/>
                  </a:lnTo>
                  <a:lnTo>
                    <a:pt x="78065" y="1698"/>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3" name="Shape 413"/>
            <p:cNvSpPr/>
            <p:nvPr/>
          </p:nvSpPr>
          <p:spPr>
            <a:xfrm>
              <a:off x="5682875" y="5188875"/>
              <a:ext cx="88800" cy="89400"/>
            </a:xfrm>
            <a:custGeom>
              <a:pathLst>
                <a:path extrusionOk="0" fill="none" h="120000" w="120000">
                  <a:moveTo>
                    <a:pt x="0" y="67757"/>
                  </a:moveTo>
                  <a:lnTo>
                    <a:pt x="0" y="67757"/>
                  </a:lnTo>
                  <a:lnTo>
                    <a:pt x="843" y="74258"/>
                  </a:lnTo>
                  <a:lnTo>
                    <a:pt x="3306" y="80793"/>
                  </a:lnTo>
                  <a:lnTo>
                    <a:pt x="3306" y="80793"/>
                  </a:lnTo>
                  <a:lnTo>
                    <a:pt x="5768" y="85685"/>
                  </a:lnTo>
                  <a:lnTo>
                    <a:pt x="8231" y="91415"/>
                  </a:lnTo>
                  <a:lnTo>
                    <a:pt x="11504" y="96308"/>
                  </a:lnTo>
                  <a:lnTo>
                    <a:pt x="15619" y="100396"/>
                  </a:lnTo>
                  <a:lnTo>
                    <a:pt x="19735" y="104484"/>
                  </a:lnTo>
                  <a:lnTo>
                    <a:pt x="23851" y="108539"/>
                  </a:lnTo>
                  <a:lnTo>
                    <a:pt x="28777" y="111823"/>
                  </a:lnTo>
                  <a:lnTo>
                    <a:pt x="33702" y="114269"/>
                  </a:lnTo>
                  <a:lnTo>
                    <a:pt x="39437" y="116716"/>
                  </a:lnTo>
                  <a:lnTo>
                    <a:pt x="45206" y="118358"/>
                  </a:lnTo>
                  <a:lnTo>
                    <a:pt x="50941" y="119162"/>
                  </a:lnTo>
                  <a:lnTo>
                    <a:pt x="56710" y="119966"/>
                  </a:lnTo>
                  <a:lnTo>
                    <a:pt x="62445" y="119966"/>
                  </a:lnTo>
                  <a:lnTo>
                    <a:pt x="68214" y="119162"/>
                  </a:lnTo>
                  <a:lnTo>
                    <a:pt x="73949" y="118358"/>
                  </a:lnTo>
                  <a:lnTo>
                    <a:pt x="79718" y="115911"/>
                  </a:lnTo>
                  <a:lnTo>
                    <a:pt x="79718" y="115911"/>
                  </a:lnTo>
                  <a:lnTo>
                    <a:pt x="85454" y="114269"/>
                  </a:lnTo>
                  <a:lnTo>
                    <a:pt x="91222" y="110985"/>
                  </a:lnTo>
                  <a:lnTo>
                    <a:pt x="96148" y="107735"/>
                  </a:lnTo>
                  <a:lnTo>
                    <a:pt x="100264" y="103647"/>
                  </a:lnTo>
                  <a:lnTo>
                    <a:pt x="104346" y="99558"/>
                  </a:lnTo>
                  <a:lnTo>
                    <a:pt x="108462" y="95504"/>
                  </a:lnTo>
                  <a:lnTo>
                    <a:pt x="110924" y="90611"/>
                  </a:lnTo>
                  <a:lnTo>
                    <a:pt x="114231" y="85685"/>
                  </a:lnTo>
                  <a:lnTo>
                    <a:pt x="115850" y="79988"/>
                  </a:lnTo>
                  <a:lnTo>
                    <a:pt x="117503" y="74258"/>
                  </a:lnTo>
                  <a:lnTo>
                    <a:pt x="119156" y="69366"/>
                  </a:lnTo>
                  <a:lnTo>
                    <a:pt x="119966" y="62831"/>
                  </a:lnTo>
                  <a:lnTo>
                    <a:pt x="119966" y="57134"/>
                  </a:lnTo>
                  <a:lnTo>
                    <a:pt x="119156" y="51404"/>
                  </a:lnTo>
                  <a:lnTo>
                    <a:pt x="118313" y="45707"/>
                  </a:lnTo>
                  <a:lnTo>
                    <a:pt x="115850" y="40011"/>
                  </a:lnTo>
                  <a:lnTo>
                    <a:pt x="115850" y="40011"/>
                  </a:lnTo>
                  <a:lnTo>
                    <a:pt x="113387" y="34280"/>
                  </a:lnTo>
                  <a:lnTo>
                    <a:pt x="110924" y="28584"/>
                  </a:lnTo>
                  <a:lnTo>
                    <a:pt x="107652" y="23658"/>
                  </a:lnTo>
                  <a:lnTo>
                    <a:pt x="103536" y="19603"/>
                  </a:lnTo>
                  <a:lnTo>
                    <a:pt x="99420" y="15515"/>
                  </a:lnTo>
                  <a:lnTo>
                    <a:pt x="95305" y="11426"/>
                  </a:lnTo>
                  <a:lnTo>
                    <a:pt x="90379" y="8980"/>
                  </a:lnTo>
                  <a:lnTo>
                    <a:pt x="85454" y="5730"/>
                  </a:lnTo>
                  <a:lnTo>
                    <a:pt x="79718" y="4088"/>
                  </a:lnTo>
                  <a:lnTo>
                    <a:pt x="73949" y="2446"/>
                  </a:lnTo>
                  <a:lnTo>
                    <a:pt x="68214" y="804"/>
                  </a:lnTo>
                  <a:lnTo>
                    <a:pt x="62445" y="804"/>
                  </a:lnTo>
                  <a:lnTo>
                    <a:pt x="56710" y="0"/>
                  </a:lnTo>
                  <a:lnTo>
                    <a:pt x="50941" y="804"/>
                  </a:lnTo>
                  <a:lnTo>
                    <a:pt x="45206" y="2446"/>
                  </a:lnTo>
                  <a:lnTo>
                    <a:pt x="39437" y="4088"/>
                  </a:lnTo>
                  <a:lnTo>
                    <a:pt x="39437" y="4088"/>
                  </a:lnTo>
                  <a:lnTo>
                    <a:pt x="32859" y="6534"/>
                  </a:lnTo>
                  <a:lnTo>
                    <a:pt x="27123" y="9784"/>
                  </a:lnTo>
                  <a:lnTo>
                    <a:pt x="22198" y="13068"/>
                  </a:lnTo>
                  <a:lnTo>
                    <a:pt x="17272" y="17157"/>
                  </a:lnTo>
                  <a:lnTo>
                    <a:pt x="13157" y="22049"/>
                  </a:lnTo>
                  <a:lnTo>
                    <a:pt x="9884" y="26942"/>
                  </a:lnTo>
                  <a:lnTo>
                    <a:pt x="6578" y="31834"/>
                  </a:lnTo>
                  <a:lnTo>
                    <a:pt x="4115" y="3753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4" name="Shape 414"/>
            <p:cNvSpPr/>
            <p:nvPr/>
          </p:nvSpPr>
          <p:spPr>
            <a:xfrm>
              <a:off x="5411925" y="5110925"/>
              <a:ext cx="188700" cy="189300"/>
            </a:xfrm>
            <a:custGeom>
              <a:pathLst>
                <a:path extrusionOk="0" fill="none" h="120000" w="120000">
                  <a:moveTo>
                    <a:pt x="0" y="59809"/>
                  </a:moveTo>
                  <a:lnTo>
                    <a:pt x="0" y="59809"/>
                  </a:lnTo>
                  <a:lnTo>
                    <a:pt x="397" y="54012"/>
                  </a:lnTo>
                  <a:lnTo>
                    <a:pt x="1160" y="47851"/>
                  </a:lnTo>
                  <a:lnTo>
                    <a:pt x="2717" y="42053"/>
                  </a:lnTo>
                  <a:lnTo>
                    <a:pt x="4656" y="36652"/>
                  </a:lnTo>
                  <a:lnTo>
                    <a:pt x="7357" y="31251"/>
                  </a:lnTo>
                  <a:lnTo>
                    <a:pt x="10456" y="26626"/>
                  </a:lnTo>
                  <a:lnTo>
                    <a:pt x="13937" y="22001"/>
                  </a:lnTo>
                  <a:lnTo>
                    <a:pt x="17814" y="17756"/>
                  </a:lnTo>
                  <a:lnTo>
                    <a:pt x="22073" y="13891"/>
                  </a:lnTo>
                  <a:lnTo>
                    <a:pt x="26317" y="10422"/>
                  </a:lnTo>
                  <a:lnTo>
                    <a:pt x="31354" y="7333"/>
                  </a:lnTo>
                  <a:lnTo>
                    <a:pt x="36773" y="4640"/>
                  </a:lnTo>
                  <a:lnTo>
                    <a:pt x="42193" y="2708"/>
                  </a:lnTo>
                  <a:lnTo>
                    <a:pt x="47993" y="1172"/>
                  </a:lnTo>
                  <a:lnTo>
                    <a:pt x="53810" y="395"/>
                  </a:lnTo>
                  <a:lnTo>
                    <a:pt x="59992" y="15"/>
                  </a:lnTo>
                  <a:lnTo>
                    <a:pt x="59992" y="15"/>
                  </a:lnTo>
                  <a:lnTo>
                    <a:pt x="66189" y="395"/>
                  </a:lnTo>
                  <a:lnTo>
                    <a:pt x="72387" y="1172"/>
                  </a:lnTo>
                  <a:lnTo>
                    <a:pt x="77806" y="2708"/>
                  </a:lnTo>
                  <a:lnTo>
                    <a:pt x="83607" y="4640"/>
                  </a:lnTo>
                  <a:lnTo>
                    <a:pt x="88645" y="7333"/>
                  </a:lnTo>
                  <a:lnTo>
                    <a:pt x="93667" y="10422"/>
                  </a:lnTo>
                  <a:lnTo>
                    <a:pt x="98307" y="13891"/>
                  </a:lnTo>
                  <a:lnTo>
                    <a:pt x="102566" y="17756"/>
                  </a:lnTo>
                  <a:lnTo>
                    <a:pt x="106444" y="22001"/>
                  </a:lnTo>
                  <a:lnTo>
                    <a:pt x="109924" y="26626"/>
                  </a:lnTo>
                  <a:lnTo>
                    <a:pt x="113023" y="31251"/>
                  </a:lnTo>
                  <a:lnTo>
                    <a:pt x="115343" y="36652"/>
                  </a:lnTo>
                  <a:lnTo>
                    <a:pt x="117663" y="42053"/>
                  </a:lnTo>
                  <a:lnTo>
                    <a:pt x="118823" y="47851"/>
                  </a:lnTo>
                  <a:lnTo>
                    <a:pt x="119984" y="54012"/>
                  </a:lnTo>
                  <a:lnTo>
                    <a:pt x="119984" y="59809"/>
                  </a:lnTo>
                  <a:lnTo>
                    <a:pt x="119984" y="59809"/>
                  </a:lnTo>
                  <a:lnTo>
                    <a:pt x="119984" y="65971"/>
                  </a:lnTo>
                  <a:lnTo>
                    <a:pt x="118823" y="72148"/>
                  </a:lnTo>
                  <a:lnTo>
                    <a:pt x="117663" y="77930"/>
                  </a:lnTo>
                  <a:lnTo>
                    <a:pt x="115343" y="83331"/>
                  </a:lnTo>
                  <a:lnTo>
                    <a:pt x="113023" y="88352"/>
                  </a:lnTo>
                  <a:lnTo>
                    <a:pt x="109924" y="93373"/>
                  </a:lnTo>
                  <a:lnTo>
                    <a:pt x="106444" y="97998"/>
                  </a:lnTo>
                  <a:lnTo>
                    <a:pt x="102566" y="102243"/>
                  </a:lnTo>
                  <a:lnTo>
                    <a:pt x="98307" y="106092"/>
                  </a:lnTo>
                  <a:lnTo>
                    <a:pt x="93667" y="109561"/>
                  </a:lnTo>
                  <a:lnTo>
                    <a:pt x="88645" y="112650"/>
                  </a:lnTo>
                  <a:lnTo>
                    <a:pt x="83607" y="114963"/>
                  </a:lnTo>
                  <a:lnTo>
                    <a:pt x="77806" y="117291"/>
                  </a:lnTo>
                  <a:lnTo>
                    <a:pt x="72387" y="118447"/>
                  </a:lnTo>
                  <a:lnTo>
                    <a:pt x="66189" y="119604"/>
                  </a:lnTo>
                  <a:lnTo>
                    <a:pt x="59992" y="119984"/>
                  </a:lnTo>
                  <a:lnTo>
                    <a:pt x="59992" y="119984"/>
                  </a:lnTo>
                  <a:lnTo>
                    <a:pt x="53810" y="119604"/>
                  </a:lnTo>
                  <a:lnTo>
                    <a:pt x="47993" y="118447"/>
                  </a:lnTo>
                  <a:lnTo>
                    <a:pt x="42193" y="117291"/>
                  </a:lnTo>
                  <a:lnTo>
                    <a:pt x="36773" y="114963"/>
                  </a:lnTo>
                  <a:lnTo>
                    <a:pt x="31354" y="112650"/>
                  </a:lnTo>
                  <a:lnTo>
                    <a:pt x="26317" y="109561"/>
                  </a:lnTo>
                  <a:lnTo>
                    <a:pt x="22073" y="106092"/>
                  </a:lnTo>
                  <a:lnTo>
                    <a:pt x="17814" y="102243"/>
                  </a:lnTo>
                  <a:lnTo>
                    <a:pt x="13937" y="97998"/>
                  </a:lnTo>
                  <a:lnTo>
                    <a:pt x="10456" y="93373"/>
                  </a:lnTo>
                  <a:lnTo>
                    <a:pt x="7357" y="88352"/>
                  </a:lnTo>
                  <a:lnTo>
                    <a:pt x="4656" y="83331"/>
                  </a:lnTo>
                  <a:lnTo>
                    <a:pt x="2717" y="77930"/>
                  </a:lnTo>
                  <a:lnTo>
                    <a:pt x="1160" y="72148"/>
                  </a:lnTo>
                  <a:lnTo>
                    <a:pt x="397" y="65971"/>
                  </a:lnTo>
                  <a:lnTo>
                    <a:pt x="0" y="59809"/>
                  </a:lnTo>
                  <a:lnTo>
                    <a:pt x="0" y="5980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5" name="Shape 415"/>
            <p:cNvSpPr/>
            <p:nvPr/>
          </p:nvSpPr>
          <p:spPr>
            <a:xfrm>
              <a:off x="5367475" y="5025075"/>
              <a:ext cx="81600" cy="105900"/>
            </a:xfrm>
            <a:custGeom>
              <a:pathLst>
                <a:path extrusionOk="0" fill="none" h="120000" w="120000">
                  <a:moveTo>
                    <a:pt x="0" y="28"/>
                  </a:moveTo>
                  <a:lnTo>
                    <a:pt x="120000" y="11997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6" name="Shape 416"/>
            <p:cNvSpPr/>
            <p:nvPr/>
          </p:nvSpPr>
          <p:spPr>
            <a:xfrm>
              <a:off x="5567800" y="4999500"/>
              <a:ext cx="115200" cy="134100"/>
            </a:xfrm>
            <a:custGeom>
              <a:pathLst>
                <a:path extrusionOk="0" fill="none" h="120000" w="120000">
                  <a:moveTo>
                    <a:pt x="0" y="120000"/>
                  </a:moveTo>
                  <a:lnTo>
                    <a:pt x="119973" y="2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7" name="Shape 417"/>
            <p:cNvSpPr/>
            <p:nvPr/>
          </p:nvSpPr>
          <p:spPr>
            <a:xfrm>
              <a:off x="5600075" y="5217475"/>
              <a:ext cx="127200" cy="16500"/>
            </a:xfrm>
            <a:custGeom>
              <a:pathLst>
                <a:path extrusionOk="0" fill="none" h="120000" w="120000">
                  <a:moveTo>
                    <a:pt x="119976" y="119817"/>
                  </a:moveTo>
                  <a:lnTo>
                    <a:pt x="0" y="18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8" name="Shape 418"/>
            <p:cNvSpPr/>
            <p:nvPr/>
          </p:nvSpPr>
          <p:spPr>
            <a:xfrm>
              <a:off x="5497775" y="5299675"/>
              <a:ext cx="4800" cy="126600"/>
            </a:xfrm>
            <a:custGeom>
              <a:pathLst>
                <a:path extrusionOk="0" fill="none" h="120000" w="120000">
                  <a:moveTo>
                    <a:pt x="0" y="120000"/>
                  </a:moveTo>
                  <a:lnTo>
                    <a:pt x="119387" y="23"/>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9" name="Shape 419"/>
            <p:cNvSpPr/>
            <p:nvPr/>
          </p:nvSpPr>
          <p:spPr>
            <a:xfrm>
              <a:off x="5277975" y="5241825"/>
              <a:ext cx="141300" cy="58500"/>
            </a:xfrm>
            <a:custGeom>
              <a:pathLst>
                <a:path extrusionOk="0" fill="none" h="120000" w="120000">
                  <a:moveTo>
                    <a:pt x="0" y="119948"/>
                  </a:moveTo>
                  <a:lnTo>
                    <a:pt x="119999" y="5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420" name="Shape 420"/>
          <p:cNvSpPr/>
          <p:nvPr/>
        </p:nvSpPr>
        <p:spPr>
          <a:xfrm>
            <a:off x="7786089" y="1081876"/>
            <a:ext cx="320400" cy="337800"/>
          </a:xfrm>
          <a:custGeom>
            <a:pathLst>
              <a:path extrusionOk="0" fill="none" h="120000" w="120000">
                <a:moveTo>
                  <a:pt x="73989" y="80002"/>
                </a:moveTo>
                <a:lnTo>
                  <a:pt x="73989" y="80002"/>
                </a:lnTo>
                <a:lnTo>
                  <a:pt x="71502" y="79815"/>
                </a:lnTo>
                <a:lnTo>
                  <a:pt x="71502" y="71634"/>
                </a:lnTo>
                <a:lnTo>
                  <a:pt x="71502" y="71634"/>
                </a:lnTo>
                <a:lnTo>
                  <a:pt x="73989" y="69999"/>
                </a:lnTo>
                <a:lnTo>
                  <a:pt x="76484" y="68177"/>
                </a:lnTo>
                <a:lnTo>
                  <a:pt x="78782" y="66184"/>
                </a:lnTo>
                <a:lnTo>
                  <a:pt x="81080" y="63997"/>
                </a:lnTo>
                <a:lnTo>
                  <a:pt x="83001" y="61451"/>
                </a:lnTo>
                <a:lnTo>
                  <a:pt x="84724" y="58727"/>
                </a:lnTo>
                <a:lnTo>
                  <a:pt x="86448" y="56002"/>
                </a:lnTo>
                <a:lnTo>
                  <a:pt x="87794" y="52911"/>
                </a:lnTo>
                <a:lnTo>
                  <a:pt x="87794" y="52911"/>
                </a:lnTo>
                <a:lnTo>
                  <a:pt x="88368" y="53091"/>
                </a:lnTo>
                <a:lnTo>
                  <a:pt x="88368" y="53091"/>
                </a:lnTo>
                <a:lnTo>
                  <a:pt x="89517" y="53091"/>
                </a:lnTo>
                <a:lnTo>
                  <a:pt x="90478" y="52546"/>
                </a:lnTo>
                <a:lnTo>
                  <a:pt x="91430" y="51822"/>
                </a:lnTo>
                <a:lnTo>
                  <a:pt x="92201" y="50545"/>
                </a:lnTo>
                <a:lnTo>
                  <a:pt x="92965" y="49276"/>
                </a:lnTo>
                <a:lnTo>
                  <a:pt x="93736" y="47634"/>
                </a:lnTo>
                <a:lnTo>
                  <a:pt x="94114" y="45820"/>
                </a:lnTo>
                <a:lnTo>
                  <a:pt x="94499" y="43819"/>
                </a:lnTo>
                <a:lnTo>
                  <a:pt x="94499" y="43819"/>
                </a:lnTo>
                <a:lnTo>
                  <a:pt x="94688" y="41998"/>
                </a:lnTo>
                <a:lnTo>
                  <a:pt x="94499" y="40184"/>
                </a:lnTo>
                <a:lnTo>
                  <a:pt x="94311" y="38728"/>
                </a:lnTo>
                <a:lnTo>
                  <a:pt x="93925" y="37272"/>
                </a:lnTo>
                <a:lnTo>
                  <a:pt x="93539" y="36003"/>
                </a:lnTo>
                <a:lnTo>
                  <a:pt x="92965" y="34913"/>
                </a:lnTo>
                <a:lnTo>
                  <a:pt x="92201" y="34182"/>
                </a:lnTo>
                <a:lnTo>
                  <a:pt x="91241" y="33637"/>
                </a:lnTo>
                <a:lnTo>
                  <a:pt x="91241" y="33637"/>
                </a:lnTo>
                <a:lnTo>
                  <a:pt x="91816" y="30912"/>
                </a:lnTo>
                <a:lnTo>
                  <a:pt x="92004" y="28367"/>
                </a:lnTo>
                <a:lnTo>
                  <a:pt x="92004" y="26000"/>
                </a:lnTo>
                <a:lnTo>
                  <a:pt x="92004" y="23820"/>
                </a:lnTo>
                <a:lnTo>
                  <a:pt x="91816" y="21641"/>
                </a:lnTo>
                <a:lnTo>
                  <a:pt x="91430" y="19640"/>
                </a:lnTo>
                <a:lnTo>
                  <a:pt x="90855" y="17818"/>
                </a:lnTo>
                <a:lnTo>
                  <a:pt x="90281" y="16004"/>
                </a:lnTo>
                <a:lnTo>
                  <a:pt x="89517" y="14362"/>
                </a:lnTo>
                <a:lnTo>
                  <a:pt x="88746" y="12727"/>
                </a:lnTo>
                <a:lnTo>
                  <a:pt x="87794" y="11272"/>
                </a:lnTo>
                <a:lnTo>
                  <a:pt x="86645" y="10003"/>
                </a:lnTo>
                <a:lnTo>
                  <a:pt x="85488" y="8726"/>
                </a:lnTo>
                <a:lnTo>
                  <a:pt x="84339" y="7636"/>
                </a:lnTo>
                <a:lnTo>
                  <a:pt x="81852" y="5636"/>
                </a:lnTo>
                <a:lnTo>
                  <a:pt x="78971" y="4187"/>
                </a:lnTo>
                <a:lnTo>
                  <a:pt x="76098" y="2732"/>
                </a:lnTo>
                <a:lnTo>
                  <a:pt x="73226" y="1821"/>
                </a:lnTo>
                <a:lnTo>
                  <a:pt x="70345" y="1089"/>
                </a:lnTo>
                <a:lnTo>
                  <a:pt x="67472" y="544"/>
                </a:lnTo>
                <a:lnTo>
                  <a:pt x="64789" y="186"/>
                </a:lnTo>
                <a:lnTo>
                  <a:pt x="62294" y="0"/>
                </a:lnTo>
                <a:lnTo>
                  <a:pt x="59996" y="0"/>
                </a:lnTo>
                <a:lnTo>
                  <a:pt x="59996" y="0"/>
                </a:lnTo>
                <a:lnTo>
                  <a:pt x="57312" y="186"/>
                </a:lnTo>
                <a:lnTo>
                  <a:pt x="55014" y="731"/>
                </a:lnTo>
                <a:lnTo>
                  <a:pt x="53093" y="1276"/>
                </a:lnTo>
                <a:lnTo>
                  <a:pt x="51370" y="2187"/>
                </a:lnTo>
                <a:lnTo>
                  <a:pt x="49835" y="2911"/>
                </a:lnTo>
                <a:lnTo>
                  <a:pt x="48686" y="4001"/>
                </a:lnTo>
                <a:lnTo>
                  <a:pt x="47537" y="4911"/>
                </a:lnTo>
                <a:lnTo>
                  <a:pt x="46773" y="5822"/>
                </a:lnTo>
                <a:lnTo>
                  <a:pt x="46773" y="5822"/>
                </a:lnTo>
                <a:lnTo>
                  <a:pt x="46773" y="5822"/>
                </a:lnTo>
                <a:lnTo>
                  <a:pt x="46773" y="5822"/>
                </a:lnTo>
                <a:lnTo>
                  <a:pt x="43704" y="6367"/>
                </a:lnTo>
                <a:lnTo>
                  <a:pt x="40831" y="7278"/>
                </a:lnTo>
                <a:lnTo>
                  <a:pt x="38336" y="8547"/>
                </a:lnTo>
                <a:lnTo>
                  <a:pt x="36227" y="9823"/>
                </a:lnTo>
                <a:lnTo>
                  <a:pt x="34314" y="11458"/>
                </a:lnTo>
                <a:lnTo>
                  <a:pt x="32780" y="13093"/>
                </a:lnTo>
                <a:lnTo>
                  <a:pt x="31631" y="15094"/>
                </a:lnTo>
                <a:lnTo>
                  <a:pt x="30670" y="17094"/>
                </a:lnTo>
                <a:lnTo>
                  <a:pt x="29899" y="19095"/>
                </a:lnTo>
                <a:lnTo>
                  <a:pt x="29325" y="21096"/>
                </a:lnTo>
                <a:lnTo>
                  <a:pt x="28947" y="23275"/>
                </a:lnTo>
                <a:lnTo>
                  <a:pt x="28561" y="25455"/>
                </a:lnTo>
                <a:lnTo>
                  <a:pt x="28561" y="27635"/>
                </a:lnTo>
                <a:lnTo>
                  <a:pt x="28561" y="29636"/>
                </a:lnTo>
                <a:lnTo>
                  <a:pt x="28947" y="33458"/>
                </a:lnTo>
                <a:lnTo>
                  <a:pt x="28947" y="33458"/>
                </a:lnTo>
                <a:lnTo>
                  <a:pt x="28947" y="33637"/>
                </a:lnTo>
                <a:lnTo>
                  <a:pt x="28947" y="33637"/>
                </a:lnTo>
                <a:lnTo>
                  <a:pt x="27987" y="34003"/>
                </a:lnTo>
                <a:lnTo>
                  <a:pt x="27223" y="34727"/>
                </a:lnTo>
                <a:lnTo>
                  <a:pt x="26641" y="35817"/>
                </a:lnTo>
                <a:lnTo>
                  <a:pt x="26066" y="37093"/>
                </a:lnTo>
                <a:lnTo>
                  <a:pt x="25688" y="38549"/>
                </a:lnTo>
                <a:lnTo>
                  <a:pt x="25492" y="40184"/>
                </a:lnTo>
                <a:lnTo>
                  <a:pt x="25303" y="41998"/>
                </a:lnTo>
                <a:lnTo>
                  <a:pt x="25492" y="43819"/>
                </a:lnTo>
                <a:lnTo>
                  <a:pt x="25492" y="43819"/>
                </a:lnTo>
                <a:lnTo>
                  <a:pt x="25877" y="45820"/>
                </a:lnTo>
                <a:lnTo>
                  <a:pt x="26263" y="47634"/>
                </a:lnTo>
                <a:lnTo>
                  <a:pt x="27026" y="49276"/>
                </a:lnTo>
                <a:lnTo>
                  <a:pt x="27798" y="50545"/>
                </a:lnTo>
                <a:lnTo>
                  <a:pt x="28561" y="51822"/>
                </a:lnTo>
                <a:lnTo>
                  <a:pt x="29521" y="52546"/>
                </a:lnTo>
                <a:lnTo>
                  <a:pt x="30482" y="53091"/>
                </a:lnTo>
                <a:lnTo>
                  <a:pt x="31631" y="53091"/>
                </a:lnTo>
                <a:lnTo>
                  <a:pt x="31631" y="53091"/>
                </a:lnTo>
                <a:lnTo>
                  <a:pt x="32205" y="52911"/>
                </a:lnTo>
                <a:lnTo>
                  <a:pt x="32205" y="52911"/>
                </a:lnTo>
                <a:lnTo>
                  <a:pt x="33543" y="56002"/>
                </a:lnTo>
                <a:lnTo>
                  <a:pt x="35267" y="58727"/>
                </a:lnTo>
                <a:lnTo>
                  <a:pt x="36998" y="61451"/>
                </a:lnTo>
                <a:lnTo>
                  <a:pt x="39108" y="63997"/>
                </a:lnTo>
                <a:lnTo>
                  <a:pt x="41209" y="66184"/>
                </a:lnTo>
                <a:lnTo>
                  <a:pt x="43515" y="68177"/>
                </a:lnTo>
                <a:lnTo>
                  <a:pt x="46002" y="69999"/>
                </a:lnTo>
                <a:lnTo>
                  <a:pt x="48497" y="71634"/>
                </a:lnTo>
                <a:lnTo>
                  <a:pt x="48497" y="79636"/>
                </a:lnTo>
                <a:lnTo>
                  <a:pt x="48497" y="79636"/>
                </a:lnTo>
                <a:lnTo>
                  <a:pt x="44467" y="80002"/>
                </a:lnTo>
                <a:lnTo>
                  <a:pt x="44467" y="80002"/>
                </a:lnTo>
                <a:lnTo>
                  <a:pt x="39871" y="80726"/>
                </a:lnTo>
                <a:lnTo>
                  <a:pt x="35464" y="81637"/>
                </a:lnTo>
                <a:lnTo>
                  <a:pt x="31056" y="82548"/>
                </a:lnTo>
                <a:lnTo>
                  <a:pt x="26838" y="83817"/>
                </a:lnTo>
                <a:lnTo>
                  <a:pt x="23005" y="85272"/>
                </a:lnTo>
                <a:lnTo>
                  <a:pt x="19361" y="86907"/>
                </a:lnTo>
                <a:lnTo>
                  <a:pt x="15913" y="88729"/>
                </a:lnTo>
                <a:lnTo>
                  <a:pt x="12844" y="90722"/>
                </a:lnTo>
                <a:lnTo>
                  <a:pt x="9971" y="92722"/>
                </a:lnTo>
                <a:lnTo>
                  <a:pt x="7476" y="95089"/>
                </a:lnTo>
                <a:lnTo>
                  <a:pt x="5367" y="97634"/>
                </a:lnTo>
                <a:lnTo>
                  <a:pt x="3455" y="100180"/>
                </a:lnTo>
                <a:lnTo>
                  <a:pt x="2109" y="103091"/>
                </a:lnTo>
                <a:lnTo>
                  <a:pt x="960" y="105995"/>
                </a:lnTo>
                <a:lnTo>
                  <a:pt x="385" y="109272"/>
                </a:lnTo>
                <a:lnTo>
                  <a:pt x="0" y="112542"/>
                </a:lnTo>
                <a:lnTo>
                  <a:pt x="0" y="112542"/>
                </a:lnTo>
                <a:lnTo>
                  <a:pt x="385" y="112908"/>
                </a:lnTo>
                <a:lnTo>
                  <a:pt x="1920" y="113632"/>
                </a:lnTo>
                <a:lnTo>
                  <a:pt x="3258" y="114177"/>
                </a:lnTo>
                <a:lnTo>
                  <a:pt x="4981" y="114908"/>
                </a:lnTo>
                <a:lnTo>
                  <a:pt x="7091" y="115632"/>
                </a:lnTo>
                <a:lnTo>
                  <a:pt x="9971" y="116177"/>
                </a:lnTo>
                <a:lnTo>
                  <a:pt x="13419" y="116909"/>
                </a:lnTo>
                <a:lnTo>
                  <a:pt x="17440" y="117633"/>
                </a:lnTo>
                <a:lnTo>
                  <a:pt x="22233" y="118178"/>
                </a:lnTo>
                <a:lnTo>
                  <a:pt x="27987" y="118902"/>
                </a:lnTo>
                <a:lnTo>
                  <a:pt x="34503" y="119268"/>
                </a:lnTo>
                <a:lnTo>
                  <a:pt x="41783" y="119634"/>
                </a:lnTo>
                <a:lnTo>
                  <a:pt x="50221" y="119813"/>
                </a:lnTo>
                <a:lnTo>
                  <a:pt x="59807" y="120000"/>
                </a:lnTo>
                <a:lnTo>
                  <a:pt x="59807" y="120000"/>
                </a:lnTo>
                <a:lnTo>
                  <a:pt x="69196" y="119813"/>
                </a:lnTo>
                <a:lnTo>
                  <a:pt x="77633" y="119634"/>
                </a:lnTo>
                <a:lnTo>
                  <a:pt x="85110" y="119268"/>
                </a:lnTo>
                <a:lnTo>
                  <a:pt x="91627" y="118902"/>
                </a:lnTo>
                <a:lnTo>
                  <a:pt x="97372" y="118178"/>
                </a:lnTo>
                <a:lnTo>
                  <a:pt x="102165" y="117633"/>
                </a:lnTo>
                <a:lnTo>
                  <a:pt x="106384" y="116909"/>
                </a:lnTo>
                <a:lnTo>
                  <a:pt x="109831" y="116177"/>
                </a:lnTo>
                <a:lnTo>
                  <a:pt x="112712" y="115632"/>
                </a:lnTo>
                <a:lnTo>
                  <a:pt x="115010" y="114908"/>
                </a:lnTo>
                <a:lnTo>
                  <a:pt x="116733" y="114177"/>
                </a:lnTo>
                <a:lnTo>
                  <a:pt x="118079" y="113632"/>
                </a:lnTo>
                <a:lnTo>
                  <a:pt x="119417" y="112908"/>
                </a:lnTo>
                <a:lnTo>
                  <a:pt x="119992" y="112542"/>
                </a:lnTo>
                <a:lnTo>
                  <a:pt x="119992" y="112542"/>
                </a:lnTo>
                <a:lnTo>
                  <a:pt x="119614" y="109086"/>
                </a:lnTo>
                <a:lnTo>
                  <a:pt x="119039" y="105816"/>
                </a:lnTo>
                <a:lnTo>
                  <a:pt x="118079" y="102725"/>
                </a:lnTo>
                <a:lnTo>
                  <a:pt x="116733" y="99814"/>
                </a:lnTo>
                <a:lnTo>
                  <a:pt x="114821" y="97089"/>
                </a:lnTo>
                <a:lnTo>
                  <a:pt x="112712" y="94544"/>
                </a:lnTo>
                <a:lnTo>
                  <a:pt x="110217" y="92364"/>
                </a:lnTo>
                <a:lnTo>
                  <a:pt x="107344" y="90177"/>
                </a:lnTo>
                <a:lnTo>
                  <a:pt x="104274" y="88184"/>
                </a:lnTo>
                <a:lnTo>
                  <a:pt x="100827" y="86541"/>
                </a:lnTo>
                <a:lnTo>
                  <a:pt x="96994" y="84906"/>
                </a:lnTo>
                <a:lnTo>
                  <a:pt x="92965" y="83637"/>
                </a:lnTo>
                <a:lnTo>
                  <a:pt x="88557" y="82361"/>
                </a:lnTo>
                <a:lnTo>
                  <a:pt x="83961" y="81450"/>
                </a:lnTo>
                <a:lnTo>
                  <a:pt x="78971" y="80547"/>
                </a:lnTo>
                <a:lnTo>
                  <a:pt x="73989" y="80002"/>
                </a:lnTo>
                <a:lnTo>
                  <a:pt x="73989" y="80002"/>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pic>
        <p:nvPicPr>
          <p:cNvPr descr="logoheader.png" id="425" name="Shape 425"/>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sp>
        <p:nvSpPr>
          <p:cNvPr id="426" name="Shape 426"/>
          <p:cNvSpPr txBox="1"/>
          <p:nvPr/>
        </p:nvSpPr>
        <p:spPr>
          <a:xfrm>
            <a:off x="1080971" y="855063"/>
            <a:ext cx="5324100" cy="4857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lang="fr" sz="3000">
                <a:solidFill>
                  <a:srgbClr val="999999"/>
                </a:solidFill>
                <a:latin typeface="Montserrat"/>
                <a:ea typeface="Montserrat"/>
                <a:cs typeface="Montserrat"/>
                <a:sym typeface="Montserrat"/>
              </a:rPr>
              <a:t>Gains financiers</a:t>
            </a:r>
          </a:p>
        </p:txBody>
      </p:sp>
      <p:sp>
        <p:nvSpPr>
          <p:cNvPr id="427" name="Shape 427"/>
          <p:cNvSpPr txBox="1"/>
          <p:nvPr/>
        </p:nvSpPr>
        <p:spPr>
          <a:xfrm>
            <a:off x="0" y="1427200"/>
            <a:ext cx="7588200" cy="3239400"/>
          </a:xfrm>
          <a:prstGeom prst="rect">
            <a:avLst/>
          </a:prstGeom>
          <a:noFill/>
          <a:ln>
            <a:noFill/>
          </a:ln>
        </p:spPr>
        <p:txBody>
          <a:bodyPr anchorCtr="0" anchor="t" bIns="45700" lIns="91425" rIns="91425" tIns="45700">
            <a:noAutofit/>
          </a:bodyPr>
          <a:lstStyle/>
          <a:p>
            <a:pPr indent="-215900" lvl="0" marL="457200" marR="0" rtl="0" algn="l">
              <a:lnSpc>
                <a:spcPct val="100000"/>
              </a:lnSpc>
              <a:spcBef>
                <a:spcPts val="0"/>
              </a:spcBef>
              <a:spcAft>
                <a:spcPts val="0"/>
              </a:spcAft>
              <a:buClr>
                <a:srgbClr val="00ACCA"/>
              </a:buClr>
              <a:buSzPct val="100000"/>
              <a:buFont typeface="Karla"/>
              <a:buChar char="▸"/>
            </a:pPr>
            <a:r>
              <a:rPr b="1" lang="fr" sz="1500">
                <a:solidFill>
                  <a:srgbClr val="999999"/>
                </a:solidFill>
                <a:latin typeface="Karla"/>
                <a:ea typeface="Karla"/>
                <a:cs typeface="Karla"/>
                <a:sym typeface="Karla"/>
              </a:rPr>
              <a:t>Gain de trésorerie direct (diminution de 50% de l’encours) : </a:t>
            </a:r>
            <a:r>
              <a:rPr b="1" lang="fr" sz="1500">
                <a:solidFill>
                  <a:srgbClr val="FFCC00"/>
                </a:solidFill>
                <a:latin typeface="Karla"/>
                <a:ea typeface="Karla"/>
                <a:cs typeface="Karla"/>
                <a:sym typeface="Karla"/>
              </a:rPr>
              <a:t>+ 750 K€</a:t>
            </a:r>
          </a:p>
          <a:p>
            <a:pPr indent="-323850" lvl="1" marL="914400" marR="0" rtl="0" algn="l">
              <a:lnSpc>
                <a:spcPct val="100000"/>
              </a:lnSpc>
              <a:spcBef>
                <a:spcPts val="0"/>
              </a:spcBef>
              <a:spcAft>
                <a:spcPts val="0"/>
              </a:spcAft>
              <a:buClr>
                <a:srgbClr val="999999"/>
              </a:buClr>
              <a:buSzPct val="100000"/>
              <a:buFont typeface="Karla"/>
            </a:pPr>
            <a:r>
              <a:rPr lang="fr" sz="1500">
                <a:solidFill>
                  <a:srgbClr val="999999"/>
                </a:solidFill>
                <a:latin typeface="Karla"/>
                <a:ea typeface="Karla"/>
                <a:cs typeface="Karla"/>
                <a:sym typeface="Karla"/>
              </a:rPr>
              <a:t>qui vous permet de faire des investissements et prendre de nouvelles commandes</a:t>
            </a:r>
          </a:p>
          <a:p>
            <a:pPr indent="0" lvl="0" marL="457200" marR="0" rtl="0" algn="l">
              <a:lnSpc>
                <a:spcPct val="100000"/>
              </a:lnSpc>
              <a:spcBef>
                <a:spcPts val="0"/>
              </a:spcBef>
              <a:spcAft>
                <a:spcPts val="0"/>
              </a:spcAft>
              <a:buNone/>
            </a:pPr>
            <a:r>
              <a:t/>
            </a:r>
            <a:endParaRPr sz="1500">
              <a:solidFill>
                <a:srgbClr val="999999"/>
              </a:solidFill>
              <a:latin typeface="Karla"/>
              <a:ea typeface="Karla"/>
              <a:cs typeface="Karla"/>
              <a:sym typeface="Karla"/>
            </a:endParaRPr>
          </a:p>
          <a:p>
            <a:pPr indent="-215900" lvl="0" marL="457200" marR="0" rtl="0" algn="l">
              <a:lnSpc>
                <a:spcPct val="100000"/>
              </a:lnSpc>
              <a:spcBef>
                <a:spcPts val="0"/>
              </a:spcBef>
              <a:spcAft>
                <a:spcPts val="0"/>
              </a:spcAft>
              <a:buClr>
                <a:srgbClr val="00ACCA"/>
              </a:buClr>
              <a:buSzPct val="100000"/>
              <a:buFont typeface="Karla"/>
              <a:buChar char="▸"/>
            </a:pPr>
            <a:r>
              <a:rPr b="1" lang="fr" sz="1500">
                <a:solidFill>
                  <a:srgbClr val="999999"/>
                </a:solidFill>
                <a:latin typeface="Karla"/>
                <a:ea typeface="Karla"/>
                <a:cs typeface="Karla"/>
                <a:sym typeface="Karla"/>
              </a:rPr>
              <a:t>Gain mensuel récurrent sur les charges de fonctionnement : </a:t>
            </a:r>
            <a:r>
              <a:rPr b="1" lang="fr" sz="1500">
                <a:solidFill>
                  <a:srgbClr val="FFCC00"/>
                </a:solidFill>
                <a:latin typeface="Karla"/>
                <a:ea typeface="Karla"/>
                <a:cs typeface="Karla"/>
                <a:sym typeface="Karla"/>
              </a:rPr>
              <a:t>7375 €/mois</a:t>
            </a:r>
          </a:p>
          <a:p>
            <a:pPr indent="-228600" lvl="1" marL="914400" marR="0" rtl="0" algn="l">
              <a:lnSpc>
                <a:spcPct val="100000"/>
              </a:lnSpc>
              <a:spcBef>
                <a:spcPts val="0"/>
              </a:spcBef>
              <a:spcAft>
                <a:spcPts val="0"/>
              </a:spcAft>
            </a:pPr>
            <a:r>
              <a:rPr b="1" lang="fr" sz="1500">
                <a:solidFill>
                  <a:srgbClr val="999999"/>
                </a:solidFill>
                <a:latin typeface="Karla"/>
                <a:ea typeface="Karla"/>
                <a:cs typeface="Karla"/>
                <a:sym typeface="Karla"/>
              </a:rPr>
              <a:t>Gain de temps</a:t>
            </a:r>
            <a:r>
              <a:rPr lang="fr" sz="1500">
                <a:solidFill>
                  <a:srgbClr val="999999"/>
                </a:solidFill>
                <a:latin typeface="Karla"/>
                <a:ea typeface="Karla"/>
                <a:cs typeface="Karla"/>
                <a:sym typeface="Karla"/>
              </a:rPr>
              <a:t> pour les équipes : </a:t>
            </a:r>
          </a:p>
          <a:p>
            <a:pPr indent="-323850" lvl="2" marL="1371600" marR="0" rtl="0" algn="l">
              <a:lnSpc>
                <a:spcPct val="100000"/>
              </a:lnSpc>
              <a:spcBef>
                <a:spcPts val="0"/>
              </a:spcBef>
              <a:spcAft>
                <a:spcPts val="0"/>
              </a:spcAft>
              <a:buClr>
                <a:srgbClr val="999999"/>
              </a:buClr>
              <a:buSzPct val="100000"/>
              <a:buFont typeface="Karla"/>
            </a:pPr>
            <a:r>
              <a:rPr lang="fr" sz="1500">
                <a:solidFill>
                  <a:srgbClr val="999999"/>
                </a:solidFill>
                <a:latin typeface="Karla"/>
                <a:ea typeface="Karla"/>
                <a:cs typeface="Karla"/>
                <a:sym typeface="Karla"/>
              </a:rPr>
              <a:t>On fait gagner </a:t>
            </a:r>
            <a:r>
              <a:rPr b="1" lang="fr" sz="1500">
                <a:solidFill>
                  <a:srgbClr val="999999"/>
                </a:solidFill>
                <a:latin typeface="Karla"/>
                <a:ea typeface="Karla"/>
                <a:cs typeface="Karla"/>
                <a:sym typeface="Karla"/>
              </a:rPr>
              <a:t>1 500 €/mois</a:t>
            </a:r>
            <a:r>
              <a:rPr lang="fr" sz="1500">
                <a:solidFill>
                  <a:srgbClr val="999999"/>
                </a:solidFill>
                <a:latin typeface="Karla"/>
                <a:ea typeface="Karla"/>
                <a:cs typeface="Karla"/>
                <a:sym typeface="Karla"/>
              </a:rPr>
              <a:t> sur l’ensemble des populations soit ½ ETP économisé</a:t>
            </a:r>
          </a:p>
          <a:p>
            <a:pPr indent="-228600" lvl="1" marL="914400" marR="0" rtl="0" algn="l">
              <a:lnSpc>
                <a:spcPct val="100000"/>
              </a:lnSpc>
              <a:spcBef>
                <a:spcPts val="0"/>
              </a:spcBef>
              <a:spcAft>
                <a:spcPts val="0"/>
              </a:spcAft>
            </a:pPr>
            <a:r>
              <a:rPr b="1" lang="fr" sz="1500">
                <a:solidFill>
                  <a:srgbClr val="999999"/>
                </a:solidFill>
                <a:latin typeface="Karla"/>
                <a:ea typeface="Karla"/>
                <a:cs typeface="Karla"/>
                <a:sym typeface="Karla"/>
              </a:rPr>
              <a:t>Gain de trésorerie</a:t>
            </a:r>
            <a:r>
              <a:rPr lang="fr" sz="1500">
                <a:solidFill>
                  <a:srgbClr val="999999"/>
                </a:solidFill>
                <a:latin typeface="Karla"/>
                <a:ea typeface="Karla"/>
                <a:cs typeface="Karla"/>
                <a:sym typeface="Karla"/>
              </a:rPr>
              <a:t> de 50% : </a:t>
            </a:r>
          </a:p>
          <a:p>
            <a:pPr indent="-323850" lvl="2" marL="1371600" marR="0" rtl="0" algn="l">
              <a:lnSpc>
                <a:spcPct val="100000"/>
              </a:lnSpc>
              <a:spcBef>
                <a:spcPts val="0"/>
              </a:spcBef>
              <a:spcAft>
                <a:spcPts val="0"/>
              </a:spcAft>
              <a:buClr>
                <a:srgbClr val="999999"/>
              </a:buClr>
              <a:buSzPct val="100000"/>
              <a:buFont typeface="Karla"/>
            </a:pPr>
            <a:r>
              <a:rPr lang="fr" sz="1500">
                <a:solidFill>
                  <a:srgbClr val="999999"/>
                </a:solidFill>
                <a:latin typeface="Karla"/>
                <a:ea typeface="Karla"/>
                <a:cs typeface="Karla"/>
                <a:sym typeface="Karla"/>
              </a:rPr>
              <a:t>+750 k€ par un taux de découvert à 6% :</a:t>
            </a:r>
            <a:r>
              <a:rPr b="1" lang="fr" sz="1500">
                <a:solidFill>
                  <a:srgbClr val="999999"/>
                </a:solidFill>
                <a:latin typeface="Karla"/>
                <a:ea typeface="Karla"/>
                <a:cs typeface="Karla"/>
                <a:sym typeface="Karla"/>
              </a:rPr>
              <a:t> 3750 €/mois</a:t>
            </a:r>
          </a:p>
          <a:p>
            <a:pPr indent="-323850" lvl="1" marL="914400" marR="0" rtl="0" algn="l">
              <a:lnSpc>
                <a:spcPct val="100000"/>
              </a:lnSpc>
              <a:spcBef>
                <a:spcPts val="0"/>
              </a:spcBef>
              <a:spcAft>
                <a:spcPts val="0"/>
              </a:spcAft>
              <a:buClr>
                <a:srgbClr val="999999"/>
              </a:buClr>
              <a:buSzPct val="100000"/>
              <a:buFont typeface="Karla"/>
            </a:pPr>
            <a:r>
              <a:rPr b="1" lang="fr" sz="1500">
                <a:solidFill>
                  <a:srgbClr val="999999"/>
                </a:solidFill>
                <a:latin typeface="Karla"/>
                <a:ea typeface="Karla"/>
                <a:cs typeface="Karla"/>
                <a:sym typeface="Karla"/>
              </a:rPr>
              <a:t>Gain d’impayés</a:t>
            </a:r>
            <a:r>
              <a:rPr lang="fr" sz="1500">
                <a:solidFill>
                  <a:srgbClr val="999999"/>
                </a:solidFill>
                <a:latin typeface="Karla"/>
                <a:ea typeface="Karla"/>
                <a:cs typeface="Karla"/>
                <a:sym typeface="Karla"/>
              </a:rPr>
              <a:t> diminués de 15% (1,7% du CA des entreprises)</a:t>
            </a:r>
          </a:p>
          <a:p>
            <a:pPr indent="-323850" lvl="2" marL="1371600" marR="0" rtl="0" algn="l">
              <a:lnSpc>
                <a:spcPct val="100000"/>
              </a:lnSpc>
              <a:spcBef>
                <a:spcPts val="0"/>
              </a:spcBef>
              <a:spcAft>
                <a:spcPts val="0"/>
              </a:spcAft>
              <a:buClr>
                <a:srgbClr val="999999"/>
              </a:buClr>
              <a:buSzPct val="100000"/>
              <a:buFont typeface="Karla"/>
            </a:pPr>
            <a:r>
              <a:rPr lang="fr" sz="1500">
                <a:solidFill>
                  <a:srgbClr val="999999"/>
                </a:solidFill>
                <a:latin typeface="Karla"/>
                <a:ea typeface="Karla"/>
                <a:cs typeface="Karla"/>
                <a:sym typeface="Karla"/>
              </a:rPr>
              <a:t>170 000 € d’impayés : 15% de moins soit </a:t>
            </a:r>
            <a:r>
              <a:rPr b="1" lang="fr" sz="1500">
                <a:solidFill>
                  <a:srgbClr val="999999"/>
                </a:solidFill>
                <a:latin typeface="Karla"/>
                <a:ea typeface="Karla"/>
                <a:cs typeface="Karla"/>
                <a:sym typeface="Karla"/>
              </a:rPr>
              <a:t>2 125 €/mois</a:t>
            </a:r>
          </a:p>
        </p:txBody>
      </p:sp>
      <p:sp>
        <p:nvSpPr>
          <p:cNvPr id="428" name="Shape 428"/>
          <p:cNvSpPr txBox="1"/>
          <p:nvPr/>
        </p:nvSpPr>
        <p:spPr>
          <a:xfrm>
            <a:off x="7189950" y="67250"/>
            <a:ext cx="1906800" cy="3895800"/>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rgbClr val="666666"/>
              </a:buClr>
              <a:buSzPct val="25000"/>
              <a:buFont typeface="Karla"/>
              <a:buNone/>
            </a:pPr>
            <a:r>
              <a:rPr i="1" lang="fr" sz="1800">
                <a:solidFill>
                  <a:schemeClr val="lt1"/>
                </a:solidFill>
                <a:latin typeface="Karla"/>
                <a:ea typeface="Karla"/>
                <a:cs typeface="Karla"/>
                <a:sym typeface="Karla"/>
              </a:rPr>
              <a:t>Exemple :</a:t>
            </a:r>
          </a:p>
          <a:p>
            <a:pPr indent="0" lvl="0" marL="0" marR="0" rtl="0" algn="r">
              <a:lnSpc>
                <a:spcPct val="100000"/>
              </a:lnSpc>
              <a:spcBef>
                <a:spcPts val="0"/>
              </a:spcBef>
              <a:spcAft>
                <a:spcPts val="0"/>
              </a:spcAft>
              <a:buClr>
                <a:srgbClr val="666666"/>
              </a:buClr>
              <a:buSzPct val="25000"/>
              <a:buFont typeface="Karla"/>
              <a:buNone/>
            </a:pPr>
            <a:r>
              <a:rPr i="1" lang="fr" sz="1800">
                <a:solidFill>
                  <a:schemeClr val="lt1"/>
                </a:solidFill>
                <a:latin typeface="Karla"/>
                <a:ea typeface="Karla"/>
                <a:cs typeface="Karla"/>
                <a:sym typeface="Karla"/>
              </a:rPr>
              <a:t>CA de 10M€ HT</a:t>
            </a:r>
          </a:p>
          <a:p>
            <a:pPr indent="0" lvl="0" marL="0" marR="0" rtl="0" algn="r">
              <a:lnSpc>
                <a:spcPct val="100000"/>
              </a:lnSpc>
              <a:spcBef>
                <a:spcPts val="0"/>
              </a:spcBef>
              <a:spcAft>
                <a:spcPts val="0"/>
              </a:spcAft>
              <a:buClr>
                <a:srgbClr val="666666"/>
              </a:buClr>
              <a:buSzPct val="25000"/>
              <a:buFont typeface="Karla"/>
              <a:buNone/>
            </a:pPr>
            <a:r>
              <a:rPr i="1" lang="fr" sz="1800">
                <a:solidFill>
                  <a:schemeClr val="lt1"/>
                </a:solidFill>
                <a:latin typeface="Karla"/>
                <a:ea typeface="Karla"/>
                <a:cs typeface="Karla"/>
                <a:sym typeface="Karla"/>
              </a:rPr>
              <a:t>En cours de 1,5M€</a:t>
            </a:r>
          </a:p>
          <a:p>
            <a:pPr indent="0" lvl="0" marL="0" marR="0" rtl="0" algn="l">
              <a:lnSpc>
                <a:spcPct val="100000"/>
              </a:lnSpc>
              <a:spcBef>
                <a:spcPts val="0"/>
              </a:spcBef>
              <a:spcAft>
                <a:spcPts val="0"/>
              </a:spcAft>
              <a:buClr>
                <a:srgbClr val="666666"/>
              </a:buClr>
              <a:buFont typeface="Karla"/>
              <a:buNone/>
            </a:pPr>
            <a:r>
              <a:t/>
            </a:r>
            <a:endParaRPr i="1" sz="1800">
              <a:solidFill>
                <a:schemeClr val="lt1"/>
              </a:solidFill>
              <a:latin typeface="Karla"/>
              <a:ea typeface="Karla"/>
              <a:cs typeface="Karla"/>
              <a:sym typeface="Karla"/>
            </a:endParaRPr>
          </a:p>
          <a:p>
            <a:pPr indent="-342900" lvl="0" marL="457200" marR="0" rtl="0" algn="r">
              <a:lnSpc>
                <a:spcPct val="100000"/>
              </a:lnSpc>
              <a:spcBef>
                <a:spcPts val="0"/>
              </a:spcBef>
              <a:spcAft>
                <a:spcPts val="0"/>
              </a:spcAft>
              <a:buClr>
                <a:srgbClr val="FFCC00"/>
              </a:buClr>
              <a:buSzPct val="100000"/>
              <a:buFont typeface="Karla"/>
              <a:buChar char="+"/>
            </a:pPr>
            <a:r>
              <a:rPr i="1" lang="fr" sz="1800">
                <a:solidFill>
                  <a:srgbClr val="FFCC00"/>
                </a:solidFill>
                <a:latin typeface="Karla"/>
                <a:ea typeface="Karla"/>
                <a:cs typeface="Karla"/>
                <a:sym typeface="Karla"/>
              </a:rPr>
              <a:t>750 k€ de trésorerie </a:t>
            </a:r>
          </a:p>
          <a:p>
            <a:pPr indent="0" lvl="0" marL="0" marR="0" rtl="0" algn="r">
              <a:lnSpc>
                <a:spcPct val="100000"/>
              </a:lnSpc>
              <a:spcBef>
                <a:spcPts val="0"/>
              </a:spcBef>
              <a:spcAft>
                <a:spcPts val="0"/>
              </a:spcAft>
              <a:buClr>
                <a:srgbClr val="666666"/>
              </a:buClr>
              <a:buSzPct val="25000"/>
              <a:buFont typeface="Karla"/>
              <a:buNone/>
            </a:pPr>
            <a:r>
              <a:rPr i="1" lang="fr" sz="1800">
                <a:solidFill>
                  <a:srgbClr val="FFCC00"/>
                </a:solidFill>
                <a:latin typeface="Karla"/>
                <a:ea typeface="Karla"/>
                <a:cs typeface="Karla"/>
                <a:sym typeface="Karla"/>
              </a:rPr>
              <a:t>directe gagnée</a:t>
            </a:r>
          </a:p>
          <a:p>
            <a:pPr indent="0" lvl="0" marL="0" marR="0" rtl="0" algn="r">
              <a:lnSpc>
                <a:spcPct val="100000"/>
              </a:lnSpc>
              <a:spcBef>
                <a:spcPts val="0"/>
              </a:spcBef>
              <a:spcAft>
                <a:spcPts val="0"/>
              </a:spcAft>
              <a:buClr>
                <a:srgbClr val="666666"/>
              </a:buClr>
              <a:buFont typeface="Karla"/>
              <a:buNone/>
            </a:pPr>
            <a:r>
              <a:t/>
            </a:r>
            <a:endParaRPr i="1" sz="1800">
              <a:solidFill>
                <a:srgbClr val="FFCC00"/>
              </a:solidFill>
              <a:latin typeface="Karla"/>
              <a:ea typeface="Karla"/>
              <a:cs typeface="Karla"/>
              <a:sym typeface="Karla"/>
            </a:endParaRPr>
          </a:p>
          <a:p>
            <a:pPr indent="-342900" lvl="0" marL="457200" marR="0" rtl="0" algn="r">
              <a:lnSpc>
                <a:spcPct val="100000"/>
              </a:lnSpc>
              <a:spcBef>
                <a:spcPts val="0"/>
              </a:spcBef>
              <a:spcAft>
                <a:spcPts val="0"/>
              </a:spcAft>
              <a:buClr>
                <a:srgbClr val="FFCC00"/>
              </a:buClr>
              <a:buSzPct val="100000"/>
              <a:buFont typeface="Karla"/>
              <a:buChar char="+"/>
            </a:pPr>
            <a:r>
              <a:rPr i="1" lang="fr" sz="1800">
                <a:solidFill>
                  <a:srgbClr val="FFCC00"/>
                </a:solidFill>
                <a:latin typeface="Karla"/>
                <a:ea typeface="Karla"/>
                <a:cs typeface="Karla"/>
                <a:sym typeface="Karla"/>
              </a:rPr>
              <a:t>de 7000 €/mois </a:t>
            </a:r>
          </a:p>
          <a:p>
            <a:pPr indent="0" lvl="0" marL="0" marR="0" rtl="0" algn="r">
              <a:lnSpc>
                <a:spcPct val="100000"/>
              </a:lnSpc>
              <a:spcBef>
                <a:spcPts val="0"/>
              </a:spcBef>
              <a:spcAft>
                <a:spcPts val="0"/>
              </a:spcAft>
              <a:buClr>
                <a:srgbClr val="666666"/>
              </a:buClr>
              <a:buSzPct val="25000"/>
              <a:buFont typeface="Karla"/>
              <a:buNone/>
            </a:pPr>
            <a:r>
              <a:rPr i="1" lang="fr" sz="1800">
                <a:solidFill>
                  <a:srgbClr val="FFCC00"/>
                </a:solidFill>
                <a:latin typeface="Karla"/>
                <a:ea typeface="Karla"/>
                <a:cs typeface="Karla"/>
                <a:sym typeface="Karla"/>
              </a:rPr>
              <a:t>de charges économisées</a:t>
            </a:r>
          </a:p>
        </p:txBody>
      </p:sp>
      <p:grpSp>
        <p:nvGrpSpPr>
          <p:cNvPr id="429" name="Shape 429"/>
          <p:cNvGrpSpPr/>
          <p:nvPr/>
        </p:nvGrpSpPr>
        <p:grpSpPr>
          <a:xfrm>
            <a:off x="473457" y="855070"/>
            <a:ext cx="539793" cy="405160"/>
            <a:chOff x="3932350" y="3714775"/>
            <a:chExt cx="439500" cy="319200"/>
          </a:xfrm>
        </p:grpSpPr>
        <p:sp>
          <p:nvSpPr>
            <p:cNvPr id="430" name="Shape 430"/>
            <p:cNvSpPr/>
            <p:nvPr/>
          </p:nvSpPr>
          <p:spPr>
            <a:xfrm>
              <a:off x="3932350" y="3714775"/>
              <a:ext cx="439500" cy="319200"/>
            </a:xfrm>
            <a:custGeom>
              <a:pathLst>
                <a:path extrusionOk="0" fill="none" h="120000" w="120000">
                  <a:moveTo>
                    <a:pt x="6" y="9"/>
                  </a:moveTo>
                  <a:lnTo>
                    <a:pt x="6" y="115421"/>
                  </a:lnTo>
                  <a:lnTo>
                    <a:pt x="6" y="115421"/>
                  </a:lnTo>
                  <a:lnTo>
                    <a:pt x="6" y="116333"/>
                  </a:lnTo>
                  <a:lnTo>
                    <a:pt x="170" y="117254"/>
                  </a:lnTo>
                  <a:lnTo>
                    <a:pt x="504" y="117940"/>
                  </a:lnTo>
                  <a:lnTo>
                    <a:pt x="839" y="118627"/>
                  </a:lnTo>
                  <a:lnTo>
                    <a:pt x="1337" y="119313"/>
                  </a:lnTo>
                  <a:lnTo>
                    <a:pt x="1999" y="119539"/>
                  </a:lnTo>
                  <a:lnTo>
                    <a:pt x="2497" y="120000"/>
                  </a:lnTo>
                  <a:lnTo>
                    <a:pt x="3329" y="120000"/>
                  </a:lnTo>
                  <a:lnTo>
                    <a:pt x="119993" y="12000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1" name="Shape 431"/>
            <p:cNvSpPr/>
            <p:nvPr/>
          </p:nvSpPr>
          <p:spPr>
            <a:xfrm>
              <a:off x="39701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64"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2" name="Shape 432"/>
            <p:cNvSpPr/>
            <p:nvPr/>
          </p:nvSpPr>
          <p:spPr>
            <a:xfrm>
              <a:off x="42788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26"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3" name="Shape 433"/>
            <p:cNvSpPr/>
            <p:nvPr/>
          </p:nvSpPr>
          <p:spPr>
            <a:xfrm>
              <a:off x="4073000" y="3716600"/>
              <a:ext cx="77400" cy="279000"/>
            </a:xfrm>
            <a:custGeom>
              <a:pathLst>
                <a:path extrusionOk="0" fill="none" h="120000" w="120000">
                  <a:moveTo>
                    <a:pt x="119999" y="119989"/>
                  </a:moveTo>
                  <a:lnTo>
                    <a:pt x="119999" y="5249"/>
                  </a:lnTo>
                  <a:lnTo>
                    <a:pt x="119999" y="5249"/>
                  </a:lnTo>
                  <a:lnTo>
                    <a:pt x="119999" y="4205"/>
                  </a:lnTo>
                  <a:lnTo>
                    <a:pt x="119069" y="3151"/>
                  </a:lnTo>
                  <a:lnTo>
                    <a:pt x="117168" y="2366"/>
                  </a:lnTo>
                  <a:lnTo>
                    <a:pt x="114337" y="1581"/>
                  </a:lnTo>
                  <a:lnTo>
                    <a:pt x="112436" y="1054"/>
                  </a:lnTo>
                  <a:lnTo>
                    <a:pt x="108674" y="537"/>
                  </a:lnTo>
                  <a:lnTo>
                    <a:pt x="104873" y="268"/>
                  </a:lnTo>
                  <a:lnTo>
                    <a:pt x="101111" y="10"/>
                  </a:lnTo>
                  <a:lnTo>
                    <a:pt x="18926" y="10"/>
                  </a:lnTo>
                  <a:lnTo>
                    <a:pt x="18926" y="10"/>
                  </a:lnTo>
                  <a:lnTo>
                    <a:pt x="15164" y="268"/>
                  </a:lnTo>
                  <a:lnTo>
                    <a:pt x="11363" y="537"/>
                  </a:lnTo>
                  <a:lnTo>
                    <a:pt x="8532" y="1054"/>
                  </a:lnTo>
                  <a:lnTo>
                    <a:pt x="5701" y="1581"/>
                  </a:lnTo>
                  <a:lnTo>
                    <a:pt x="2870" y="2366"/>
                  </a:lnTo>
                  <a:lnTo>
                    <a:pt x="1939" y="3151"/>
                  </a:lnTo>
                  <a:lnTo>
                    <a:pt x="38" y="4205"/>
                  </a:lnTo>
                  <a:lnTo>
                    <a:pt x="38" y="5249"/>
                  </a:lnTo>
                  <a:lnTo>
                    <a:pt x="38" y="119989"/>
                  </a:lnTo>
                  <a:lnTo>
                    <a:pt x="119999" y="11998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4" name="Shape 434"/>
            <p:cNvSpPr/>
            <p:nvPr/>
          </p:nvSpPr>
          <p:spPr>
            <a:xfrm>
              <a:off x="4175900" y="3787250"/>
              <a:ext cx="77400" cy="208200"/>
            </a:xfrm>
            <a:custGeom>
              <a:pathLst>
                <a:path extrusionOk="0" fill="none" h="120000" w="120000">
                  <a:moveTo>
                    <a:pt x="119999" y="119985"/>
                  </a:moveTo>
                  <a:lnTo>
                    <a:pt x="119999" y="7015"/>
                  </a:lnTo>
                  <a:lnTo>
                    <a:pt x="119999" y="7015"/>
                  </a:lnTo>
                  <a:lnTo>
                    <a:pt x="119999" y="5618"/>
                  </a:lnTo>
                  <a:lnTo>
                    <a:pt x="119069" y="4206"/>
                  </a:lnTo>
                  <a:lnTo>
                    <a:pt x="117168" y="3154"/>
                  </a:lnTo>
                  <a:lnTo>
                    <a:pt x="114337" y="2103"/>
                  </a:lnTo>
                  <a:lnTo>
                    <a:pt x="112436" y="1397"/>
                  </a:lnTo>
                  <a:lnTo>
                    <a:pt x="108674" y="705"/>
                  </a:lnTo>
                  <a:lnTo>
                    <a:pt x="104873" y="345"/>
                  </a:lnTo>
                  <a:lnTo>
                    <a:pt x="101111" y="0"/>
                  </a:lnTo>
                  <a:lnTo>
                    <a:pt x="18926" y="0"/>
                  </a:lnTo>
                  <a:lnTo>
                    <a:pt x="18926" y="0"/>
                  </a:lnTo>
                  <a:lnTo>
                    <a:pt x="15164" y="345"/>
                  </a:lnTo>
                  <a:lnTo>
                    <a:pt x="11363" y="705"/>
                  </a:lnTo>
                  <a:lnTo>
                    <a:pt x="8532" y="1397"/>
                  </a:lnTo>
                  <a:lnTo>
                    <a:pt x="5701" y="2103"/>
                  </a:lnTo>
                  <a:lnTo>
                    <a:pt x="2870" y="3154"/>
                  </a:lnTo>
                  <a:lnTo>
                    <a:pt x="1939" y="4206"/>
                  </a:lnTo>
                  <a:lnTo>
                    <a:pt x="38" y="5618"/>
                  </a:lnTo>
                  <a:lnTo>
                    <a:pt x="38" y="7015"/>
                  </a:lnTo>
                  <a:lnTo>
                    <a:pt x="38" y="119985"/>
                  </a:lnTo>
                  <a:lnTo>
                    <a:pt x="119999" y="119985"/>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descr="logoheader.png" id="439" name="Shape 439"/>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sp>
        <p:nvSpPr>
          <p:cNvPr id="440" name="Shape 440"/>
          <p:cNvSpPr txBox="1"/>
          <p:nvPr/>
        </p:nvSpPr>
        <p:spPr>
          <a:xfrm>
            <a:off x="7492948" y="67250"/>
            <a:ext cx="1591200" cy="5268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i="0" lang="fr" sz="3000" u="none" cap="none" strike="noStrike">
                <a:solidFill>
                  <a:schemeClr val="lt1"/>
                </a:solidFill>
                <a:latin typeface="Montserrat"/>
                <a:ea typeface="Montserrat"/>
                <a:cs typeface="Montserrat"/>
                <a:sym typeface="Montserrat"/>
              </a:rPr>
              <a:t>TARIFS</a:t>
            </a:r>
          </a:p>
        </p:txBody>
      </p:sp>
      <p:sp>
        <p:nvSpPr>
          <p:cNvPr id="441" name="Shape 441"/>
          <p:cNvSpPr/>
          <p:nvPr/>
        </p:nvSpPr>
        <p:spPr>
          <a:xfrm>
            <a:off x="556318" y="677068"/>
            <a:ext cx="507000" cy="504000"/>
          </a:xfrm>
          <a:custGeom>
            <a:pathLst>
              <a:path extrusionOk="0" fill="none" h="120000" w="120000">
                <a:moveTo>
                  <a:pt x="2973" y="63875"/>
                </a:moveTo>
                <a:lnTo>
                  <a:pt x="60351" y="7570"/>
                </a:lnTo>
                <a:lnTo>
                  <a:pt x="60351" y="7570"/>
                </a:lnTo>
                <a:lnTo>
                  <a:pt x="61048" y="6870"/>
                </a:lnTo>
                <a:lnTo>
                  <a:pt x="61745" y="5988"/>
                </a:lnTo>
                <a:lnTo>
                  <a:pt x="63670" y="4753"/>
                </a:lnTo>
                <a:lnTo>
                  <a:pt x="65774" y="3525"/>
                </a:lnTo>
                <a:lnTo>
                  <a:pt x="67871" y="2290"/>
                </a:lnTo>
                <a:lnTo>
                  <a:pt x="67871" y="2290"/>
                </a:lnTo>
                <a:lnTo>
                  <a:pt x="70665" y="1235"/>
                </a:lnTo>
                <a:lnTo>
                  <a:pt x="73114" y="534"/>
                </a:lnTo>
                <a:lnTo>
                  <a:pt x="75391" y="180"/>
                </a:lnTo>
                <a:lnTo>
                  <a:pt x="77668" y="7"/>
                </a:lnTo>
                <a:lnTo>
                  <a:pt x="110203" y="7"/>
                </a:lnTo>
                <a:lnTo>
                  <a:pt x="110203" y="7"/>
                </a:lnTo>
                <a:lnTo>
                  <a:pt x="111072" y="7"/>
                </a:lnTo>
                <a:lnTo>
                  <a:pt x="111948" y="353"/>
                </a:lnTo>
                <a:lnTo>
                  <a:pt x="113873" y="881"/>
                </a:lnTo>
                <a:lnTo>
                  <a:pt x="115626" y="1943"/>
                </a:lnTo>
                <a:lnTo>
                  <a:pt x="117026" y="2998"/>
                </a:lnTo>
                <a:lnTo>
                  <a:pt x="117026" y="2998"/>
                </a:lnTo>
                <a:lnTo>
                  <a:pt x="117723" y="3879"/>
                </a:lnTo>
                <a:lnTo>
                  <a:pt x="118419" y="4753"/>
                </a:lnTo>
                <a:lnTo>
                  <a:pt x="118944" y="5634"/>
                </a:lnTo>
                <a:lnTo>
                  <a:pt x="119296" y="6516"/>
                </a:lnTo>
                <a:lnTo>
                  <a:pt x="119648" y="7570"/>
                </a:lnTo>
                <a:lnTo>
                  <a:pt x="119820" y="8452"/>
                </a:lnTo>
                <a:lnTo>
                  <a:pt x="120000" y="10735"/>
                </a:lnTo>
                <a:lnTo>
                  <a:pt x="120000" y="43286"/>
                </a:lnTo>
                <a:lnTo>
                  <a:pt x="120000" y="43286"/>
                </a:lnTo>
                <a:lnTo>
                  <a:pt x="119820" y="45577"/>
                </a:lnTo>
                <a:lnTo>
                  <a:pt x="119475" y="47859"/>
                </a:lnTo>
                <a:lnTo>
                  <a:pt x="118771" y="50149"/>
                </a:lnTo>
                <a:lnTo>
                  <a:pt x="117723" y="52432"/>
                </a:lnTo>
                <a:lnTo>
                  <a:pt x="117723" y="52432"/>
                </a:lnTo>
                <a:lnTo>
                  <a:pt x="117371" y="53841"/>
                </a:lnTo>
                <a:lnTo>
                  <a:pt x="117026" y="55076"/>
                </a:lnTo>
                <a:lnTo>
                  <a:pt x="116322" y="56131"/>
                </a:lnTo>
                <a:lnTo>
                  <a:pt x="115798" y="57186"/>
                </a:lnTo>
                <a:lnTo>
                  <a:pt x="114397" y="58948"/>
                </a:lnTo>
                <a:lnTo>
                  <a:pt x="113176" y="60704"/>
                </a:lnTo>
                <a:lnTo>
                  <a:pt x="56674" y="117009"/>
                </a:lnTo>
                <a:lnTo>
                  <a:pt x="56674" y="117009"/>
                </a:lnTo>
                <a:lnTo>
                  <a:pt x="55977" y="117709"/>
                </a:lnTo>
                <a:lnTo>
                  <a:pt x="55274" y="118417"/>
                </a:lnTo>
                <a:lnTo>
                  <a:pt x="54397" y="118945"/>
                </a:lnTo>
                <a:lnTo>
                  <a:pt x="53528" y="119292"/>
                </a:lnTo>
                <a:lnTo>
                  <a:pt x="51604" y="119819"/>
                </a:lnTo>
                <a:lnTo>
                  <a:pt x="49851" y="120000"/>
                </a:lnTo>
                <a:lnTo>
                  <a:pt x="49851" y="120000"/>
                </a:lnTo>
                <a:lnTo>
                  <a:pt x="47754" y="119819"/>
                </a:lnTo>
                <a:lnTo>
                  <a:pt x="46705" y="119646"/>
                </a:lnTo>
                <a:lnTo>
                  <a:pt x="45829" y="119292"/>
                </a:lnTo>
                <a:lnTo>
                  <a:pt x="44780" y="118945"/>
                </a:lnTo>
                <a:lnTo>
                  <a:pt x="43904" y="118417"/>
                </a:lnTo>
                <a:lnTo>
                  <a:pt x="43028" y="117709"/>
                </a:lnTo>
                <a:lnTo>
                  <a:pt x="42331" y="117009"/>
                </a:lnTo>
                <a:lnTo>
                  <a:pt x="2973" y="78302"/>
                </a:lnTo>
                <a:lnTo>
                  <a:pt x="2973" y="78302"/>
                </a:lnTo>
                <a:lnTo>
                  <a:pt x="1924" y="76539"/>
                </a:lnTo>
                <a:lnTo>
                  <a:pt x="876" y="74784"/>
                </a:lnTo>
                <a:lnTo>
                  <a:pt x="172" y="73021"/>
                </a:lnTo>
                <a:lnTo>
                  <a:pt x="0" y="72320"/>
                </a:lnTo>
                <a:lnTo>
                  <a:pt x="0" y="71439"/>
                </a:lnTo>
                <a:lnTo>
                  <a:pt x="0" y="71439"/>
                </a:lnTo>
                <a:lnTo>
                  <a:pt x="0" y="70204"/>
                </a:lnTo>
                <a:lnTo>
                  <a:pt x="172" y="69329"/>
                </a:lnTo>
                <a:lnTo>
                  <a:pt x="876" y="67393"/>
                </a:lnTo>
                <a:lnTo>
                  <a:pt x="1924" y="65457"/>
                </a:lnTo>
                <a:lnTo>
                  <a:pt x="2973" y="63875"/>
                </a:lnTo>
                <a:lnTo>
                  <a:pt x="2973" y="63875"/>
                </a:lnTo>
                <a:close/>
                <a:moveTo>
                  <a:pt x="89913" y="30269"/>
                </a:moveTo>
                <a:lnTo>
                  <a:pt x="89913" y="30269"/>
                </a:lnTo>
                <a:lnTo>
                  <a:pt x="91134" y="31323"/>
                </a:lnTo>
                <a:lnTo>
                  <a:pt x="92355" y="32024"/>
                </a:lnTo>
                <a:lnTo>
                  <a:pt x="93583" y="32378"/>
                </a:lnTo>
                <a:lnTo>
                  <a:pt x="95156" y="32378"/>
                </a:lnTo>
                <a:lnTo>
                  <a:pt x="95156" y="32378"/>
                </a:lnTo>
                <a:lnTo>
                  <a:pt x="96557" y="32378"/>
                </a:lnTo>
                <a:lnTo>
                  <a:pt x="97785" y="32024"/>
                </a:lnTo>
                <a:lnTo>
                  <a:pt x="98834" y="31323"/>
                </a:lnTo>
                <a:lnTo>
                  <a:pt x="99703" y="30269"/>
                </a:lnTo>
                <a:lnTo>
                  <a:pt x="99703" y="30269"/>
                </a:lnTo>
                <a:lnTo>
                  <a:pt x="100758" y="29214"/>
                </a:lnTo>
                <a:lnTo>
                  <a:pt x="101283" y="27979"/>
                </a:lnTo>
                <a:lnTo>
                  <a:pt x="101627" y="26924"/>
                </a:lnTo>
                <a:lnTo>
                  <a:pt x="101807" y="25696"/>
                </a:lnTo>
                <a:lnTo>
                  <a:pt x="101807" y="25696"/>
                </a:lnTo>
                <a:lnTo>
                  <a:pt x="101627" y="24287"/>
                </a:lnTo>
                <a:lnTo>
                  <a:pt x="101283" y="22878"/>
                </a:lnTo>
                <a:lnTo>
                  <a:pt x="100758" y="21643"/>
                </a:lnTo>
                <a:lnTo>
                  <a:pt x="99703" y="20588"/>
                </a:lnTo>
                <a:lnTo>
                  <a:pt x="99703" y="20588"/>
                </a:lnTo>
                <a:lnTo>
                  <a:pt x="98834" y="19707"/>
                </a:lnTo>
                <a:lnTo>
                  <a:pt x="97785" y="19180"/>
                </a:lnTo>
                <a:lnTo>
                  <a:pt x="96557" y="18652"/>
                </a:lnTo>
                <a:lnTo>
                  <a:pt x="95156" y="18479"/>
                </a:lnTo>
                <a:lnTo>
                  <a:pt x="95156" y="18479"/>
                </a:lnTo>
                <a:lnTo>
                  <a:pt x="93583" y="18652"/>
                </a:lnTo>
                <a:lnTo>
                  <a:pt x="92355" y="19180"/>
                </a:lnTo>
                <a:lnTo>
                  <a:pt x="91134" y="19707"/>
                </a:lnTo>
                <a:lnTo>
                  <a:pt x="89913" y="20588"/>
                </a:lnTo>
                <a:lnTo>
                  <a:pt x="89913" y="20588"/>
                </a:lnTo>
                <a:lnTo>
                  <a:pt x="89382" y="21643"/>
                </a:lnTo>
                <a:lnTo>
                  <a:pt x="88858" y="22878"/>
                </a:lnTo>
                <a:lnTo>
                  <a:pt x="88513" y="24287"/>
                </a:lnTo>
                <a:lnTo>
                  <a:pt x="88513" y="25696"/>
                </a:lnTo>
                <a:lnTo>
                  <a:pt x="88513" y="25696"/>
                </a:lnTo>
                <a:lnTo>
                  <a:pt x="88513" y="26924"/>
                </a:lnTo>
                <a:lnTo>
                  <a:pt x="88858" y="27979"/>
                </a:lnTo>
                <a:lnTo>
                  <a:pt x="89382" y="29214"/>
                </a:lnTo>
                <a:lnTo>
                  <a:pt x="89913" y="30269"/>
                </a:lnTo>
                <a:lnTo>
                  <a:pt x="89913" y="3026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2" name="Shape 442"/>
          <p:cNvSpPr txBox="1"/>
          <p:nvPr/>
        </p:nvSpPr>
        <p:spPr>
          <a:xfrm>
            <a:off x="616425" y="747737"/>
            <a:ext cx="1962300" cy="3978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9BBE3E"/>
              </a:buClr>
              <a:buFont typeface="Karla"/>
              <a:buNone/>
            </a:pPr>
            <a:r>
              <a:t/>
            </a:r>
            <a:endParaRPr sz="1200"/>
          </a:p>
          <a:p>
            <a:pPr indent="0" lvl="0" marL="0" marR="0" rtl="0" algn="l">
              <a:lnSpc>
                <a:spcPct val="100000"/>
              </a:lnSpc>
              <a:spcBef>
                <a:spcPts val="0"/>
              </a:spcBef>
              <a:spcAft>
                <a:spcPts val="0"/>
              </a:spcAft>
              <a:buClr>
                <a:srgbClr val="9BBE3E"/>
              </a:buClr>
              <a:buFont typeface="Karla"/>
              <a:buNone/>
            </a:pPr>
            <a:r>
              <a:t/>
            </a:r>
            <a:endParaRPr sz="1200"/>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FONCTIONNALITÉS</a:t>
            </a: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a:p>
            <a:pPr indent="-196850" lvl="0" marL="457200" rtl="0">
              <a:lnSpc>
                <a:spcPct val="115000"/>
              </a:lnSpc>
              <a:spcBef>
                <a:spcPts val="0"/>
              </a:spcBef>
              <a:buClr>
                <a:srgbClr val="00ACCA"/>
              </a:buClr>
              <a:buSzPct val="100000"/>
              <a:buFont typeface="Karla"/>
              <a:buChar char="▸"/>
            </a:pPr>
            <a:r>
              <a:rPr lang="fr" sz="1200">
                <a:solidFill>
                  <a:srgbClr val="999999"/>
                </a:solidFill>
                <a:latin typeface="Karla"/>
                <a:ea typeface="Karla"/>
                <a:cs typeface="Karla"/>
                <a:sym typeface="Karla"/>
              </a:rPr>
              <a:t>CONNECTEURS</a:t>
            </a:r>
          </a:p>
          <a:p>
            <a:pPr indent="0" lvl="0" marL="0" marR="0" rtl="0" algn="l">
              <a:lnSpc>
                <a:spcPct val="100000"/>
              </a:lnSpc>
              <a:spcBef>
                <a:spcPts val="0"/>
              </a:spcBef>
              <a:spcAft>
                <a:spcPts val="0"/>
              </a:spcAft>
              <a:buClr>
                <a:srgbClr val="000000"/>
              </a:buClr>
              <a:buFont typeface="Arial"/>
              <a:buNone/>
            </a:pPr>
            <a:r>
              <a:t/>
            </a:r>
            <a:endParaRPr sz="1200">
              <a:solidFill>
                <a:srgbClr val="999999"/>
              </a:solidFill>
            </a:endParaRPr>
          </a:p>
          <a:p>
            <a:pPr indent="0" lvl="0" marL="0" marR="0" rtl="0" algn="l">
              <a:lnSpc>
                <a:spcPct val="100000"/>
              </a:lnSpc>
              <a:spcBef>
                <a:spcPts val="0"/>
              </a:spcBef>
              <a:spcAft>
                <a:spcPts val="0"/>
              </a:spcAft>
              <a:buClr>
                <a:srgbClr val="000000"/>
              </a:buClr>
              <a:buFont typeface="Arial"/>
              <a:buNone/>
            </a:pPr>
            <a:r>
              <a:t/>
            </a:r>
            <a:endParaRPr sz="1200">
              <a:solidFill>
                <a:srgbClr val="999999"/>
              </a:solidFill>
            </a:endParaRP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SUPPORT</a:t>
            </a:r>
          </a:p>
        </p:txBody>
      </p:sp>
      <p:sp>
        <p:nvSpPr>
          <p:cNvPr id="443" name="Shape 443"/>
          <p:cNvSpPr txBox="1"/>
          <p:nvPr/>
        </p:nvSpPr>
        <p:spPr>
          <a:xfrm>
            <a:off x="8094450" y="3995125"/>
            <a:ext cx="989700" cy="701400"/>
          </a:xfrm>
          <a:prstGeom prst="rect">
            <a:avLst/>
          </a:prstGeom>
          <a:noFill/>
          <a:ln>
            <a:noFill/>
          </a:ln>
        </p:spPr>
        <p:txBody>
          <a:bodyPr anchorCtr="0" anchor="t" bIns="91425" lIns="91425" rIns="91425" tIns="91425">
            <a:noAutofit/>
          </a:bodyPr>
          <a:lstStyle/>
          <a:p>
            <a:pPr lvl="0" rtl="0" algn="r">
              <a:spcBef>
                <a:spcPts val="0"/>
              </a:spcBef>
              <a:buNone/>
            </a:pPr>
            <a:r>
              <a:rPr b="1" lang="fr" sz="1000">
                <a:solidFill>
                  <a:schemeClr val="lt1"/>
                </a:solidFill>
                <a:latin typeface="Karla"/>
                <a:ea typeface="Karla"/>
                <a:cs typeface="Karla"/>
                <a:sym typeface="Karla"/>
              </a:rPr>
              <a:t>(*) Pour CA &gt; 50M€ : nous consulter</a:t>
            </a:r>
          </a:p>
        </p:txBody>
      </p:sp>
      <p:sp>
        <p:nvSpPr>
          <p:cNvPr id="444" name="Shape 444"/>
          <p:cNvSpPr txBox="1"/>
          <p:nvPr/>
        </p:nvSpPr>
        <p:spPr>
          <a:xfrm>
            <a:off x="7492948" y="676850"/>
            <a:ext cx="1591200" cy="5268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lang="fr" sz="1200">
                <a:solidFill>
                  <a:schemeClr val="lt1"/>
                </a:solidFill>
                <a:latin typeface="Montserrat"/>
                <a:ea typeface="Montserrat"/>
                <a:cs typeface="Montserrat"/>
                <a:sym typeface="Montserrat"/>
              </a:rPr>
              <a:t>Frais de set up : </a:t>
            </a:r>
          </a:p>
          <a:p>
            <a:pPr indent="0" lvl="0" marL="0" marR="0" rtl="0" algn="l">
              <a:lnSpc>
                <a:spcPct val="100000"/>
              </a:lnSpc>
              <a:spcBef>
                <a:spcPts val="0"/>
              </a:spcBef>
              <a:spcAft>
                <a:spcPts val="0"/>
              </a:spcAft>
              <a:buClr>
                <a:srgbClr val="999999"/>
              </a:buClr>
              <a:buSzPct val="25000"/>
              <a:buFont typeface="Montserrat"/>
              <a:buNone/>
            </a:pPr>
            <a:r>
              <a:rPr b="1" lang="fr" sz="1200">
                <a:solidFill>
                  <a:schemeClr val="lt1"/>
                </a:solidFill>
                <a:latin typeface="Montserrat"/>
                <a:ea typeface="Montserrat"/>
                <a:cs typeface="Montserrat"/>
                <a:sym typeface="Montserrat"/>
              </a:rPr>
              <a:t>Sur devis  </a:t>
            </a:r>
          </a:p>
        </p:txBody>
      </p:sp>
      <p:sp>
        <p:nvSpPr>
          <p:cNvPr id="445" name="Shape 445"/>
          <p:cNvSpPr/>
          <p:nvPr/>
        </p:nvSpPr>
        <p:spPr>
          <a:xfrm>
            <a:off x="9375" y="4881175"/>
            <a:ext cx="3953700" cy="2622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446" name="Shape 446"/>
          <p:cNvSpPr txBox="1"/>
          <p:nvPr/>
        </p:nvSpPr>
        <p:spPr>
          <a:xfrm>
            <a:off x="-17275" y="4977250"/>
            <a:ext cx="3906900" cy="204300"/>
          </a:xfrm>
          <a:prstGeom prst="rect">
            <a:avLst/>
          </a:prstGeom>
          <a:noFill/>
          <a:ln>
            <a:noFill/>
          </a:ln>
        </p:spPr>
        <p:txBody>
          <a:bodyPr anchorCtr="0" anchor="t" bIns="91425" lIns="91425" rIns="91425" tIns="91425">
            <a:noAutofit/>
          </a:bodyPr>
          <a:lstStyle/>
          <a:p>
            <a:pPr lvl="0" rtl="0">
              <a:spcBef>
                <a:spcPts val="0"/>
              </a:spcBef>
              <a:buNone/>
            </a:pPr>
            <a:r>
              <a:rPr lang="fr" sz="700">
                <a:solidFill>
                  <a:srgbClr val="999999"/>
                </a:solidFill>
                <a:latin typeface="Karla"/>
                <a:ea typeface="Karla"/>
                <a:cs typeface="Karla"/>
                <a:sym typeface="Karla"/>
              </a:rPr>
              <a:t>Clearnox © copyright 2017 - Tous droits réservés - Confidentiel - Document non contractuel</a:t>
            </a:r>
          </a:p>
        </p:txBody>
      </p:sp>
      <p:sp>
        <p:nvSpPr>
          <p:cNvPr id="447" name="Shape 447"/>
          <p:cNvSpPr/>
          <p:nvPr/>
        </p:nvSpPr>
        <p:spPr>
          <a:xfrm rot="10800000">
            <a:off x="2639688" y="492610"/>
            <a:ext cx="4229100" cy="4575300"/>
          </a:xfrm>
          <a:prstGeom prst="round2SameRect">
            <a:avLst>
              <a:gd fmla="val 9111" name="adj1"/>
              <a:gd fmla="val 0" name="adj2"/>
            </a:avLst>
          </a:prstGeom>
          <a:solidFill>
            <a:schemeClr val="lt1"/>
          </a:solidFill>
          <a:ln>
            <a:noFill/>
          </a:ln>
          <a:effectLst>
            <a:outerShdw blurRad="50799" rotWithShape="0" algn="t" dir="5400000" dist="38100">
              <a:srgbClr val="000000">
                <a:alpha val="40000"/>
              </a:srgbClr>
            </a:outerShdw>
          </a:effectLst>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448" name="Shape 448"/>
          <p:cNvSpPr/>
          <p:nvPr/>
        </p:nvSpPr>
        <p:spPr>
          <a:xfrm>
            <a:off x="4050545" y="101662"/>
            <a:ext cx="1401000" cy="382500"/>
          </a:xfrm>
          <a:prstGeom prst="round2SameRect">
            <a:avLst>
              <a:gd fmla="val 16667" name="adj1"/>
              <a:gd fmla="val 0" name="adj2"/>
            </a:avLst>
          </a:prstGeom>
          <a:solidFill>
            <a:srgbClr val="FF990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449" name="Shape 449"/>
          <p:cNvSpPr txBox="1"/>
          <p:nvPr/>
        </p:nvSpPr>
        <p:spPr>
          <a:xfrm>
            <a:off x="4030436" y="67250"/>
            <a:ext cx="1441200" cy="416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Montserrat"/>
              <a:buNone/>
            </a:pPr>
            <a:r>
              <a:rPr b="1" i="0" lang="fr" sz="1050" u="none" cap="none" strike="noStrike">
                <a:solidFill>
                  <a:schemeClr val="lt1"/>
                </a:solidFill>
                <a:latin typeface="Montserrat"/>
                <a:ea typeface="Montserrat"/>
                <a:cs typeface="Montserrat"/>
                <a:sym typeface="Montserrat"/>
              </a:rPr>
              <a:t>PREMIUM</a:t>
            </a:r>
          </a:p>
          <a:p>
            <a:pPr indent="0" lvl="0" marL="0" marR="0" rtl="0" algn="ctr">
              <a:lnSpc>
                <a:spcPct val="100000"/>
              </a:lnSpc>
              <a:spcBef>
                <a:spcPts val="0"/>
              </a:spcBef>
              <a:spcAft>
                <a:spcPts val="0"/>
              </a:spcAft>
              <a:buClr>
                <a:schemeClr val="lt1"/>
              </a:buClr>
              <a:buSzPct val="25000"/>
              <a:buFont typeface="Montserrat"/>
              <a:buNone/>
            </a:pPr>
            <a:r>
              <a:rPr lang="fr" sz="900">
                <a:solidFill>
                  <a:schemeClr val="lt1"/>
                </a:solidFill>
                <a:latin typeface="Montserrat"/>
                <a:ea typeface="Montserrat"/>
                <a:cs typeface="Montserrat"/>
                <a:sym typeface="Montserrat"/>
              </a:rPr>
              <a:t>25</a:t>
            </a:r>
            <a:r>
              <a:rPr b="0" i="0" lang="fr" sz="900" u="none" cap="none" strike="noStrike">
                <a:solidFill>
                  <a:schemeClr val="lt1"/>
                </a:solidFill>
                <a:latin typeface="Montserrat"/>
                <a:ea typeface="Montserrat"/>
                <a:cs typeface="Montserrat"/>
                <a:sym typeface="Montserrat"/>
              </a:rPr>
              <a:t>M€ &lt; CA</a:t>
            </a:r>
          </a:p>
        </p:txBody>
      </p:sp>
      <p:sp>
        <p:nvSpPr>
          <p:cNvPr id="450" name="Shape 450"/>
          <p:cNvSpPr txBox="1"/>
          <p:nvPr/>
        </p:nvSpPr>
        <p:spPr>
          <a:xfrm>
            <a:off x="3966563" y="465433"/>
            <a:ext cx="1568700" cy="656100"/>
          </a:xfrm>
          <a:prstGeom prst="rect">
            <a:avLst/>
          </a:prstGeom>
          <a:noFill/>
          <a:ln>
            <a:noFill/>
          </a:ln>
        </p:spPr>
        <p:txBody>
          <a:bodyPr anchorCtr="0" anchor="t" bIns="45700" lIns="91425" rIns="91425" tIns="45700">
            <a:noAutofit/>
          </a:bodyPr>
          <a:lstStyle/>
          <a:p>
            <a:pPr lvl="0" rtl="0" algn="ctr">
              <a:spcBef>
                <a:spcPts val="0"/>
              </a:spcBef>
              <a:buClr>
                <a:srgbClr val="FF9900"/>
              </a:buClr>
              <a:buSzPct val="25000"/>
              <a:buFont typeface="Montserrat"/>
              <a:buNone/>
            </a:pPr>
            <a:r>
              <a:rPr b="1" lang="fr" sz="1200">
                <a:solidFill>
                  <a:srgbClr val="FF9900"/>
                </a:solidFill>
                <a:latin typeface="Montserrat"/>
                <a:ea typeface="Montserrat"/>
                <a:cs typeface="Montserrat"/>
                <a:sym typeface="Montserrat"/>
              </a:rPr>
              <a:t>169€</a:t>
            </a:r>
            <a:r>
              <a:rPr b="1" lang="fr" sz="1050">
                <a:solidFill>
                  <a:srgbClr val="FF9900"/>
                </a:solidFill>
                <a:latin typeface="Montserrat"/>
                <a:ea typeface="Montserrat"/>
                <a:cs typeface="Montserrat"/>
                <a:sym typeface="Montserrat"/>
              </a:rPr>
              <a:t>/mois </a:t>
            </a:r>
            <a:r>
              <a:rPr b="1" lang="fr" sz="700">
                <a:solidFill>
                  <a:srgbClr val="FF9900"/>
                </a:solidFill>
                <a:latin typeface="Montserrat"/>
                <a:ea typeface="Montserrat"/>
                <a:cs typeface="Montserrat"/>
                <a:sym typeface="Montserrat"/>
              </a:rPr>
              <a:t>/user</a:t>
            </a:r>
          </a:p>
          <a:p>
            <a:pPr indent="0" lvl="0" marL="0" marR="0" rtl="0" algn="ctr">
              <a:lnSpc>
                <a:spcPct val="115000"/>
              </a:lnSpc>
              <a:spcBef>
                <a:spcPts val="0"/>
              </a:spcBef>
              <a:spcAft>
                <a:spcPts val="0"/>
              </a:spcAft>
              <a:buClr>
                <a:srgbClr val="FF9900"/>
              </a:buClr>
              <a:buSzPct val="25000"/>
              <a:buFont typeface="Montserrat"/>
              <a:buNone/>
            </a:pPr>
            <a:r>
              <a:rPr b="1" lang="fr" sz="700">
                <a:solidFill>
                  <a:srgbClr val="FF9900"/>
                </a:solidFill>
                <a:latin typeface="Montserrat"/>
                <a:ea typeface="Montserrat"/>
                <a:cs typeface="Montserrat"/>
                <a:sym typeface="Montserrat"/>
              </a:rPr>
              <a:t>Pack 3 users : 349€/mois</a:t>
            </a:r>
          </a:p>
          <a:p>
            <a:pPr indent="0" lvl="0" marL="0" marR="0" rtl="0" algn="ctr">
              <a:lnSpc>
                <a:spcPct val="115000"/>
              </a:lnSpc>
              <a:spcBef>
                <a:spcPts val="0"/>
              </a:spcBef>
              <a:spcAft>
                <a:spcPts val="0"/>
              </a:spcAft>
              <a:buClr>
                <a:srgbClr val="FF9900"/>
              </a:buClr>
              <a:buSzPct val="25000"/>
              <a:buFont typeface="Montserrat"/>
              <a:buNone/>
            </a:pPr>
            <a:r>
              <a:rPr b="1" lang="fr" sz="600">
                <a:solidFill>
                  <a:srgbClr val="FF9900"/>
                </a:solidFill>
                <a:latin typeface="Montserrat"/>
                <a:ea typeface="Montserrat"/>
                <a:cs typeface="Montserrat"/>
                <a:sym typeface="Montserrat"/>
              </a:rPr>
              <a:t>(2 users + 1 user consult)</a:t>
            </a:r>
          </a:p>
          <a:p>
            <a:pPr indent="0" lvl="0" marL="0" marR="0" rtl="0" algn="ctr">
              <a:lnSpc>
                <a:spcPct val="115000"/>
              </a:lnSpc>
              <a:spcBef>
                <a:spcPts val="0"/>
              </a:spcBef>
              <a:spcAft>
                <a:spcPts val="0"/>
              </a:spcAft>
              <a:buClr>
                <a:srgbClr val="FF9900"/>
              </a:buClr>
              <a:buSzPct val="25000"/>
              <a:buFont typeface="Montserrat"/>
              <a:buNone/>
            </a:pPr>
            <a:r>
              <a:rPr b="1" lang="fr" sz="600">
                <a:solidFill>
                  <a:srgbClr val="FF9900"/>
                </a:solidFill>
                <a:latin typeface="Montserrat"/>
                <a:ea typeface="Montserrat"/>
                <a:cs typeface="Montserrat"/>
                <a:sym typeface="Montserrat"/>
              </a:rPr>
              <a:t>User consult  sup : 79€</a:t>
            </a:r>
          </a:p>
        </p:txBody>
      </p:sp>
      <p:sp>
        <p:nvSpPr>
          <p:cNvPr id="451" name="Shape 451"/>
          <p:cNvSpPr/>
          <p:nvPr/>
        </p:nvSpPr>
        <p:spPr>
          <a:xfrm>
            <a:off x="2643448" y="101658"/>
            <a:ext cx="1401000" cy="382500"/>
          </a:xfrm>
          <a:prstGeom prst="round2SameRect">
            <a:avLst>
              <a:gd fmla="val 16667" name="adj1"/>
              <a:gd fmla="val 0" name="adj2"/>
            </a:avLst>
          </a:prstGeom>
          <a:solidFill>
            <a:srgbClr val="0070C0"/>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452" name="Shape 452"/>
          <p:cNvSpPr txBox="1"/>
          <p:nvPr/>
        </p:nvSpPr>
        <p:spPr>
          <a:xfrm>
            <a:off x="2643130" y="80436"/>
            <a:ext cx="1401300" cy="416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Montserrat"/>
              <a:buNone/>
            </a:pPr>
            <a:r>
              <a:rPr b="1" i="0" lang="fr" sz="1050" u="none" cap="none" strike="noStrike">
                <a:solidFill>
                  <a:schemeClr val="lt1"/>
                </a:solidFill>
                <a:latin typeface="Montserrat"/>
                <a:ea typeface="Montserrat"/>
                <a:cs typeface="Montserrat"/>
                <a:sym typeface="Montserrat"/>
              </a:rPr>
              <a:t>ADVANCED</a:t>
            </a:r>
          </a:p>
          <a:p>
            <a:pPr indent="0" lvl="0" marL="0" marR="0" rtl="0" algn="ctr">
              <a:lnSpc>
                <a:spcPct val="100000"/>
              </a:lnSpc>
              <a:spcBef>
                <a:spcPts val="0"/>
              </a:spcBef>
              <a:spcAft>
                <a:spcPts val="0"/>
              </a:spcAft>
              <a:buClr>
                <a:schemeClr val="lt1"/>
              </a:buClr>
              <a:buSzPct val="25000"/>
              <a:buFont typeface="Montserrat"/>
              <a:buNone/>
            </a:pPr>
            <a:r>
              <a:rPr b="0" i="0" lang="fr" sz="900" u="none" cap="none" strike="noStrike">
                <a:solidFill>
                  <a:schemeClr val="lt1"/>
                </a:solidFill>
                <a:latin typeface="Montserrat"/>
                <a:ea typeface="Montserrat"/>
                <a:cs typeface="Montserrat"/>
                <a:sym typeface="Montserrat"/>
              </a:rPr>
              <a:t> 10M€ &lt; </a:t>
            </a:r>
            <a:r>
              <a:rPr lang="fr" sz="900">
                <a:solidFill>
                  <a:schemeClr val="lt1"/>
                </a:solidFill>
                <a:latin typeface="Montserrat"/>
                <a:ea typeface="Montserrat"/>
                <a:cs typeface="Montserrat"/>
                <a:sym typeface="Montserrat"/>
              </a:rPr>
              <a:t>CA</a:t>
            </a:r>
          </a:p>
        </p:txBody>
      </p:sp>
      <p:sp>
        <p:nvSpPr>
          <p:cNvPr id="453" name="Shape 453"/>
          <p:cNvSpPr/>
          <p:nvPr/>
        </p:nvSpPr>
        <p:spPr>
          <a:xfrm>
            <a:off x="5457621" y="97652"/>
            <a:ext cx="1400999" cy="382500"/>
          </a:xfrm>
          <a:prstGeom prst="round2SameRect">
            <a:avLst>
              <a:gd fmla="val 16667" name="adj1"/>
              <a:gd fmla="val 0" name="adj2"/>
            </a:avLst>
          </a:prstGeom>
          <a:solidFill>
            <a:srgbClr val="9BBE3E"/>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454" name="Shape 454"/>
          <p:cNvSpPr txBox="1"/>
          <p:nvPr/>
        </p:nvSpPr>
        <p:spPr>
          <a:xfrm>
            <a:off x="5477622" y="72322"/>
            <a:ext cx="1321500" cy="4329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Montserrat"/>
              <a:buNone/>
            </a:pPr>
            <a:r>
              <a:rPr b="1" lang="fr" sz="1050">
                <a:solidFill>
                  <a:schemeClr val="lt1"/>
                </a:solidFill>
                <a:latin typeface="Montserrat"/>
                <a:ea typeface="Montserrat"/>
                <a:cs typeface="Montserrat"/>
                <a:sym typeface="Montserrat"/>
              </a:rPr>
              <a:t>GOLD</a:t>
            </a:r>
          </a:p>
          <a:p>
            <a:pPr indent="0" lvl="0" marL="0" marR="0" rtl="0" algn="ctr">
              <a:lnSpc>
                <a:spcPct val="100000"/>
              </a:lnSpc>
              <a:spcBef>
                <a:spcPts val="0"/>
              </a:spcBef>
              <a:spcAft>
                <a:spcPts val="0"/>
              </a:spcAft>
              <a:buClr>
                <a:schemeClr val="lt1"/>
              </a:buClr>
              <a:buSzPct val="25000"/>
              <a:buFont typeface="Montserrat"/>
              <a:buNone/>
            </a:pPr>
            <a:r>
              <a:rPr lang="fr" sz="900">
                <a:solidFill>
                  <a:schemeClr val="lt1"/>
                </a:solidFill>
                <a:latin typeface="Montserrat"/>
                <a:ea typeface="Montserrat"/>
                <a:cs typeface="Montserrat"/>
                <a:sym typeface="Montserrat"/>
              </a:rPr>
              <a:t>50</a:t>
            </a:r>
            <a:r>
              <a:rPr b="0" i="0" lang="fr" sz="900" u="none" cap="none" strike="noStrike">
                <a:solidFill>
                  <a:schemeClr val="lt1"/>
                </a:solidFill>
                <a:latin typeface="Montserrat"/>
                <a:ea typeface="Montserrat"/>
                <a:cs typeface="Montserrat"/>
                <a:sym typeface="Montserrat"/>
              </a:rPr>
              <a:t>M€ &lt; CA*</a:t>
            </a:r>
          </a:p>
        </p:txBody>
      </p:sp>
      <p:sp>
        <p:nvSpPr>
          <p:cNvPr id="455" name="Shape 455"/>
          <p:cNvSpPr txBox="1"/>
          <p:nvPr/>
        </p:nvSpPr>
        <p:spPr>
          <a:xfrm>
            <a:off x="5457620" y="465433"/>
            <a:ext cx="1484700" cy="607200"/>
          </a:xfrm>
          <a:prstGeom prst="rect">
            <a:avLst/>
          </a:prstGeom>
          <a:noFill/>
          <a:ln>
            <a:noFill/>
          </a:ln>
        </p:spPr>
        <p:txBody>
          <a:bodyPr anchorCtr="0" anchor="t" bIns="45700" lIns="91425" rIns="91425" tIns="45700">
            <a:noAutofit/>
          </a:bodyPr>
          <a:lstStyle/>
          <a:p>
            <a:pPr lvl="0" rtl="0" algn="ctr">
              <a:spcBef>
                <a:spcPts val="0"/>
              </a:spcBef>
              <a:buClr>
                <a:srgbClr val="92D050"/>
              </a:buClr>
              <a:buSzPct val="25000"/>
              <a:buFont typeface="Montserrat"/>
              <a:buNone/>
            </a:pPr>
            <a:r>
              <a:rPr b="1" lang="fr" sz="1200">
                <a:solidFill>
                  <a:srgbClr val="92D050"/>
                </a:solidFill>
                <a:latin typeface="Montserrat"/>
                <a:ea typeface="Montserrat"/>
                <a:cs typeface="Montserrat"/>
                <a:sym typeface="Montserrat"/>
              </a:rPr>
              <a:t>269€</a:t>
            </a:r>
            <a:r>
              <a:rPr b="1" lang="fr" sz="1050">
                <a:solidFill>
                  <a:srgbClr val="92D050"/>
                </a:solidFill>
                <a:latin typeface="Montserrat"/>
                <a:ea typeface="Montserrat"/>
                <a:cs typeface="Montserrat"/>
                <a:sym typeface="Montserrat"/>
              </a:rPr>
              <a:t>/mois</a:t>
            </a:r>
            <a:r>
              <a:rPr b="1" lang="fr" sz="700">
                <a:solidFill>
                  <a:srgbClr val="92D050"/>
                </a:solidFill>
                <a:latin typeface="Montserrat"/>
                <a:ea typeface="Montserrat"/>
                <a:cs typeface="Montserrat"/>
                <a:sym typeface="Montserrat"/>
              </a:rPr>
              <a:t> /user</a:t>
            </a:r>
          </a:p>
          <a:p>
            <a:pPr indent="0" lvl="0" marL="0" marR="0" rtl="0" algn="ctr">
              <a:lnSpc>
                <a:spcPct val="115000"/>
              </a:lnSpc>
              <a:spcBef>
                <a:spcPts val="0"/>
              </a:spcBef>
              <a:spcAft>
                <a:spcPts val="0"/>
              </a:spcAft>
              <a:buClr>
                <a:srgbClr val="92D050"/>
              </a:buClr>
              <a:buSzPct val="25000"/>
              <a:buFont typeface="Montserrat"/>
              <a:buNone/>
            </a:pPr>
            <a:r>
              <a:rPr b="1" lang="fr" sz="700">
                <a:solidFill>
                  <a:srgbClr val="92D050"/>
                </a:solidFill>
                <a:latin typeface="Montserrat"/>
                <a:ea typeface="Montserrat"/>
                <a:cs typeface="Montserrat"/>
                <a:sym typeface="Montserrat"/>
              </a:rPr>
              <a:t>Pack 3 users : 549€/mois</a:t>
            </a:r>
          </a:p>
          <a:p>
            <a:pPr indent="0" lvl="0" marL="0" marR="0" rtl="0" algn="ctr">
              <a:lnSpc>
                <a:spcPct val="115000"/>
              </a:lnSpc>
              <a:spcBef>
                <a:spcPts val="0"/>
              </a:spcBef>
              <a:spcAft>
                <a:spcPts val="0"/>
              </a:spcAft>
              <a:buClr>
                <a:srgbClr val="92D050"/>
              </a:buClr>
              <a:buSzPct val="25000"/>
              <a:buFont typeface="Montserrat"/>
              <a:buNone/>
            </a:pPr>
            <a:r>
              <a:rPr b="1" lang="fr" sz="600">
                <a:solidFill>
                  <a:srgbClr val="92D050"/>
                </a:solidFill>
                <a:latin typeface="Montserrat"/>
                <a:ea typeface="Montserrat"/>
                <a:cs typeface="Montserrat"/>
                <a:sym typeface="Montserrat"/>
              </a:rPr>
              <a:t>(2 users + 1 user consult)</a:t>
            </a:r>
          </a:p>
          <a:p>
            <a:pPr indent="0" lvl="0" marL="0" marR="0" rtl="0" algn="ctr">
              <a:lnSpc>
                <a:spcPct val="115000"/>
              </a:lnSpc>
              <a:spcBef>
                <a:spcPts val="0"/>
              </a:spcBef>
              <a:spcAft>
                <a:spcPts val="0"/>
              </a:spcAft>
              <a:buClr>
                <a:srgbClr val="92D050"/>
              </a:buClr>
              <a:buSzPct val="25000"/>
              <a:buFont typeface="Montserrat"/>
              <a:buNone/>
            </a:pPr>
            <a:r>
              <a:rPr b="1" lang="fr" sz="600">
                <a:solidFill>
                  <a:srgbClr val="92D050"/>
                </a:solidFill>
                <a:latin typeface="Montserrat"/>
                <a:ea typeface="Montserrat"/>
                <a:cs typeface="Montserrat"/>
                <a:sym typeface="Montserrat"/>
              </a:rPr>
              <a:t>User consult sup : 129€</a:t>
            </a:r>
          </a:p>
        </p:txBody>
      </p:sp>
      <p:cxnSp>
        <p:nvCxnSpPr>
          <p:cNvPr id="456" name="Shape 456"/>
          <p:cNvCxnSpPr/>
          <p:nvPr/>
        </p:nvCxnSpPr>
        <p:spPr>
          <a:xfrm>
            <a:off x="2639535" y="1049131"/>
            <a:ext cx="4239300" cy="9900"/>
          </a:xfrm>
          <a:prstGeom prst="straightConnector1">
            <a:avLst/>
          </a:prstGeom>
          <a:noFill/>
          <a:ln cap="flat" cmpd="sng" w="9525">
            <a:solidFill>
              <a:srgbClr val="F0AD4E"/>
            </a:solidFill>
            <a:prstDash val="solid"/>
            <a:round/>
            <a:headEnd len="med" w="med" type="none"/>
            <a:tailEnd len="med" w="med" type="none"/>
          </a:ln>
        </p:spPr>
      </p:cxnSp>
      <p:sp>
        <p:nvSpPr>
          <p:cNvPr id="457" name="Shape 457"/>
          <p:cNvSpPr txBox="1"/>
          <p:nvPr/>
        </p:nvSpPr>
        <p:spPr>
          <a:xfrm>
            <a:off x="2654250" y="3942739"/>
            <a:ext cx="1250100" cy="741000"/>
          </a:xfrm>
          <a:prstGeom prst="rect">
            <a:avLst/>
          </a:prstGeom>
          <a:noFill/>
          <a:ln>
            <a:noFill/>
          </a:ln>
        </p:spPr>
        <p:txBody>
          <a:bodyPr anchorCtr="0" anchor="t" bIns="91425" lIns="91425" rIns="91425" tIns="91425">
            <a:noAutofit/>
          </a:bodyPr>
          <a:lstStyle/>
          <a:p>
            <a:pPr lvl="0" rtl="0">
              <a:spcBef>
                <a:spcPts val="0"/>
              </a:spcBef>
              <a:buNone/>
            </a:pPr>
            <a:r>
              <a:rPr lang="fr" sz="700">
                <a:solidFill>
                  <a:schemeClr val="dk2"/>
                </a:solidFill>
                <a:latin typeface="Karla"/>
                <a:ea typeface="Karla"/>
                <a:cs typeface="Karla"/>
                <a:sym typeface="Karla"/>
              </a:rPr>
              <a:t>Sage 100</a:t>
            </a:r>
          </a:p>
        </p:txBody>
      </p:sp>
      <p:sp>
        <p:nvSpPr>
          <p:cNvPr id="458" name="Shape 458"/>
          <p:cNvSpPr txBox="1"/>
          <p:nvPr/>
        </p:nvSpPr>
        <p:spPr>
          <a:xfrm>
            <a:off x="5531449" y="3791422"/>
            <a:ext cx="1250099" cy="741000"/>
          </a:xfrm>
          <a:prstGeom prst="rect">
            <a:avLst/>
          </a:prstGeom>
          <a:noFill/>
          <a:ln>
            <a:noFill/>
          </a:ln>
        </p:spPr>
        <p:txBody>
          <a:bodyPr anchorCtr="0" anchor="t" bIns="91425" lIns="91425" rIns="91425" tIns="91425">
            <a:noAutofit/>
          </a:bodyPr>
          <a:lstStyle/>
          <a:p>
            <a:pPr indent="387350" lvl="0" rtl="0">
              <a:spcBef>
                <a:spcPts val="0"/>
              </a:spcBef>
              <a:buClr>
                <a:schemeClr val="dk1"/>
              </a:buClr>
              <a:buSzPct val="91666"/>
              <a:buFont typeface="Arial"/>
              <a:buNone/>
            </a:pPr>
            <a:r>
              <a:rPr lang="fr" sz="1200">
                <a:solidFill>
                  <a:schemeClr val="dk2"/>
                </a:solidFill>
                <a:latin typeface="Karla"/>
                <a:ea typeface="Karla"/>
                <a:cs typeface="Karla"/>
                <a:sym typeface="Karla"/>
              </a:rPr>
              <a:t>+</a:t>
            </a:r>
          </a:p>
          <a:p>
            <a:pPr lvl="0" rtl="0">
              <a:spcBef>
                <a:spcPts val="0"/>
              </a:spcBef>
              <a:buNone/>
            </a:pPr>
            <a:r>
              <a:rPr lang="fr" sz="700">
                <a:solidFill>
                  <a:schemeClr val="dk2"/>
                </a:solidFill>
                <a:latin typeface="Karla"/>
                <a:ea typeface="Karla"/>
                <a:cs typeface="Karla"/>
                <a:sym typeface="Karla"/>
              </a:rPr>
              <a:t>SAP</a:t>
            </a:r>
          </a:p>
          <a:p>
            <a:pPr lvl="0" rtl="0">
              <a:spcBef>
                <a:spcPts val="0"/>
              </a:spcBef>
              <a:buNone/>
            </a:pPr>
            <a:r>
              <a:rPr lang="fr" sz="700">
                <a:solidFill>
                  <a:schemeClr val="dk2"/>
                </a:solidFill>
                <a:latin typeface="Karla"/>
                <a:ea typeface="Karla"/>
                <a:cs typeface="Karla"/>
                <a:sym typeface="Karla"/>
              </a:rPr>
              <a:t>Navision</a:t>
            </a:r>
          </a:p>
          <a:p>
            <a:pPr lvl="0" rtl="0">
              <a:spcBef>
                <a:spcPts val="0"/>
              </a:spcBef>
              <a:buNone/>
            </a:pPr>
            <a:r>
              <a:t/>
            </a:r>
            <a:endParaRPr sz="800">
              <a:solidFill>
                <a:schemeClr val="dk2"/>
              </a:solidFill>
              <a:latin typeface="Karla"/>
              <a:ea typeface="Karla"/>
              <a:cs typeface="Karla"/>
              <a:sym typeface="Karla"/>
            </a:endParaRPr>
          </a:p>
          <a:p>
            <a:pPr lvl="0" rtl="0">
              <a:spcBef>
                <a:spcPts val="0"/>
              </a:spcBef>
              <a:buNone/>
            </a:pPr>
            <a:r>
              <a:t/>
            </a:r>
            <a:endParaRPr sz="800">
              <a:solidFill>
                <a:schemeClr val="dk2"/>
              </a:solidFill>
              <a:latin typeface="Karla"/>
              <a:ea typeface="Karla"/>
              <a:cs typeface="Karla"/>
              <a:sym typeface="Karla"/>
            </a:endParaRPr>
          </a:p>
        </p:txBody>
      </p:sp>
      <p:sp>
        <p:nvSpPr>
          <p:cNvPr id="459" name="Shape 459"/>
          <p:cNvSpPr txBox="1"/>
          <p:nvPr/>
        </p:nvSpPr>
        <p:spPr>
          <a:xfrm>
            <a:off x="2623274" y="465433"/>
            <a:ext cx="1441200" cy="656100"/>
          </a:xfrm>
          <a:prstGeom prst="rect">
            <a:avLst/>
          </a:prstGeom>
          <a:noFill/>
          <a:ln>
            <a:noFill/>
          </a:ln>
        </p:spPr>
        <p:txBody>
          <a:bodyPr anchorCtr="0" anchor="t" bIns="45700" lIns="91425" rIns="91425" tIns="45700">
            <a:noAutofit/>
          </a:bodyPr>
          <a:lstStyle/>
          <a:p>
            <a:pPr lvl="0" rtl="0" algn="ctr">
              <a:spcBef>
                <a:spcPts val="0"/>
              </a:spcBef>
              <a:buClr>
                <a:srgbClr val="0070C0"/>
              </a:buClr>
              <a:buSzPct val="25000"/>
              <a:buFont typeface="Montserrat"/>
              <a:buNone/>
            </a:pPr>
            <a:r>
              <a:rPr b="1" lang="fr" sz="1200">
                <a:solidFill>
                  <a:srgbClr val="0070C0"/>
                </a:solidFill>
                <a:latin typeface="Montserrat"/>
                <a:ea typeface="Montserrat"/>
                <a:cs typeface="Montserrat"/>
                <a:sym typeface="Montserrat"/>
              </a:rPr>
              <a:t>99€</a:t>
            </a:r>
            <a:r>
              <a:rPr b="1" lang="fr" sz="1050">
                <a:solidFill>
                  <a:srgbClr val="0070C0"/>
                </a:solidFill>
                <a:latin typeface="Montserrat"/>
                <a:ea typeface="Montserrat"/>
                <a:cs typeface="Montserrat"/>
                <a:sym typeface="Montserrat"/>
              </a:rPr>
              <a:t>/mois</a:t>
            </a:r>
            <a:r>
              <a:rPr b="1" lang="fr" sz="700">
                <a:solidFill>
                  <a:srgbClr val="0070C0"/>
                </a:solidFill>
                <a:latin typeface="Montserrat"/>
                <a:ea typeface="Montserrat"/>
                <a:cs typeface="Montserrat"/>
                <a:sym typeface="Montserrat"/>
              </a:rPr>
              <a:t> /user</a:t>
            </a:r>
          </a:p>
          <a:p>
            <a:pPr indent="0" lvl="0" marL="0" marR="0" rtl="0" algn="ctr">
              <a:lnSpc>
                <a:spcPct val="115000"/>
              </a:lnSpc>
              <a:spcBef>
                <a:spcPts val="0"/>
              </a:spcBef>
              <a:spcAft>
                <a:spcPts val="0"/>
              </a:spcAft>
              <a:buClr>
                <a:srgbClr val="0070C0"/>
              </a:buClr>
              <a:buSzPct val="25000"/>
              <a:buFont typeface="Montserrat"/>
              <a:buNone/>
            </a:pPr>
            <a:r>
              <a:rPr b="1" lang="fr" sz="700">
                <a:solidFill>
                  <a:srgbClr val="0070C0"/>
                </a:solidFill>
                <a:latin typeface="Montserrat"/>
                <a:ea typeface="Montserrat"/>
                <a:cs typeface="Montserrat"/>
                <a:sym typeface="Montserrat"/>
              </a:rPr>
              <a:t>Pack 3 users : 199€/mois</a:t>
            </a:r>
          </a:p>
          <a:p>
            <a:pPr indent="0" lvl="0" marL="0" marR="0" rtl="0" algn="ctr">
              <a:lnSpc>
                <a:spcPct val="115000"/>
              </a:lnSpc>
              <a:spcBef>
                <a:spcPts val="0"/>
              </a:spcBef>
              <a:spcAft>
                <a:spcPts val="0"/>
              </a:spcAft>
              <a:buClr>
                <a:srgbClr val="0070C0"/>
              </a:buClr>
              <a:buSzPct val="25000"/>
              <a:buFont typeface="Montserrat"/>
              <a:buNone/>
            </a:pPr>
            <a:r>
              <a:rPr b="1" lang="fr" sz="600">
                <a:solidFill>
                  <a:srgbClr val="0070C0"/>
                </a:solidFill>
                <a:latin typeface="Montserrat"/>
                <a:ea typeface="Montserrat"/>
                <a:cs typeface="Montserrat"/>
                <a:sym typeface="Montserrat"/>
              </a:rPr>
              <a:t>(2 users + 1 user consult)</a:t>
            </a:r>
          </a:p>
          <a:p>
            <a:pPr lvl="0" rtl="0" algn="ctr">
              <a:spcBef>
                <a:spcPts val="0"/>
              </a:spcBef>
              <a:buClr>
                <a:srgbClr val="0070C0"/>
              </a:buClr>
              <a:buSzPct val="25000"/>
              <a:buFont typeface="Montserrat"/>
              <a:buNone/>
            </a:pPr>
            <a:r>
              <a:rPr b="1" lang="fr" sz="600">
                <a:solidFill>
                  <a:srgbClr val="0070C0"/>
                </a:solidFill>
                <a:latin typeface="Montserrat"/>
                <a:ea typeface="Montserrat"/>
                <a:cs typeface="Montserrat"/>
                <a:sym typeface="Montserrat"/>
              </a:rPr>
              <a:t>User consult  sup  : 49€</a:t>
            </a:r>
          </a:p>
        </p:txBody>
      </p:sp>
      <p:sp>
        <p:nvSpPr>
          <p:cNvPr id="460" name="Shape 460"/>
          <p:cNvSpPr txBox="1"/>
          <p:nvPr/>
        </p:nvSpPr>
        <p:spPr>
          <a:xfrm>
            <a:off x="4101463" y="3791422"/>
            <a:ext cx="1250100" cy="741000"/>
          </a:xfrm>
          <a:prstGeom prst="rect">
            <a:avLst/>
          </a:prstGeom>
          <a:noFill/>
          <a:ln>
            <a:noFill/>
          </a:ln>
        </p:spPr>
        <p:txBody>
          <a:bodyPr anchorCtr="0" anchor="t" bIns="91425" lIns="91425" rIns="91425" tIns="91425">
            <a:noAutofit/>
          </a:bodyPr>
          <a:lstStyle/>
          <a:p>
            <a:pPr indent="457200" lvl="0" rtl="0">
              <a:spcBef>
                <a:spcPts val="0"/>
              </a:spcBef>
              <a:buNone/>
            </a:pPr>
            <a:r>
              <a:rPr lang="fr" sz="1200">
                <a:solidFill>
                  <a:schemeClr val="dk2"/>
                </a:solidFill>
                <a:latin typeface="Karla"/>
                <a:ea typeface="Karla"/>
                <a:cs typeface="Karla"/>
                <a:sym typeface="Karla"/>
              </a:rPr>
              <a:t>+</a:t>
            </a:r>
          </a:p>
          <a:p>
            <a:pPr lvl="0" rtl="0">
              <a:spcBef>
                <a:spcPts val="0"/>
              </a:spcBef>
              <a:buNone/>
            </a:pPr>
            <a:r>
              <a:rPr lang="fr" sz="700">
                <a:solidFill>
                  <a:schemeClr val="dk2"/>
                </a:solidFill>
                <a:latin typeface="Karla"/>
                <a:ea typeface="Karla"/>
                <a:cs typeface="Karla"/>
                <a:sym typeface="Karla"/>
              </a:rPr>
              <a:t>Cegid</a:t>
            </a:r>
          </a:p>
          <a:p>
            <a:pPr lvl="0" rtl="0">
              <a:spcBef>
                <a:spcPts val="0"/>
              </a:spcBef>
              <a:buClr>
                <a:schemeClr val="dk1"/>
              </a:buClr>
              <a:buSzPct val="157142"/>
              <a:buFont typeface="Arial"/>
              <a:buNone/>
            </a:pPr>
            <a:r>
              <a:rPr lang="fr" sz="700">
                <a:solidFill>
                  <a:schemeClr val="dk2"/>
                </a:solidFill>
                <a:latin typeface="Karla"/>
                <a:ea typeface="Karla"/>
                <a:cs typeface="Karla"/>
                <a:sym typeface="Karla"/>
              </a:rPr>
              <a:t>Sage 1000</a:t>
            </a:r>
          </a:p>
        </p:txBody>
      </p:sp>
      <p:cxnSp>
        <p:nvCxnSpPr>
          <p:cNvPr id="461" name="Shape 461"/>
          <p:cNvCxnSpPr/>
          <p:nvPr/>
        </p:nvCxnSpPr>
        <p:spPr>
          <a:xfrm>
            <a:off x="2639524" y="3903498"/>
            <a:ext cx="4239300" cy="9600"/>
          </a:xfrm>
          <a:prstGeom prst="straightConnector1">
            <a:avLst/>
          </a:prstGeom>
          <a:noFill/>
          <a:ln cap="flat" cmpd="sng" w="9525">
            <a:solidFill>
              <a:srgbClr val="F0AD4E"/>
            </a:solidFill>
            <a:prstDash val="solid"/>
            <a:round/>
            <a:headEnd len="med" w="med" type="none"/>
            <a:tailEnd len="med" w="med" type="none"/>
          </a:ln>
        </p:spPr>
      </p:cxnSp>
      <p:cxnSp>
        <p:nvCxnSpPr>
          <p:cNvPr id="462" name="Shape 462"/>
          <p:cNvCxnSpPr/>
          <p:nvPr/>
        </p:nvCxnSpPr>
        <p:spPr>
          <a:xfrm>
            <a:off x="2639514" y="4392188"/>
            <a:ext cx="4239300" cy="9900"/>
          </a:xfrm>
          <a:prstGeom prst="straightConnector1">
            <a:avLst/>
          </a:prstGeom>
          <a:noFill/>
          <a:ln cap="flat" cmpd="sng" w="9525">
            <a:solidFill>
              <a:srgbClr val="F0AD4E"/>
            </a:solidFill>
            <a:prstDash val="solid"/>
            <a:round/>
            <a:headEnd len="med" w="med" type="none"/>
            <a:tailEnd len="med" w="med" type="none"/>
          </a:ln>
        </p:spPr>
      </p:cxnSp>
      <p:cxnSp>
        <p:nvCxnSpPr>
          <p:cNvPr id="463" name="Shape 463"/>
          <p:cNvCxnSpPr/>
          <p:nvPr/>
        </p:nvCxnSpPr>
        <p:spPr>
          <a:xfrm flipH="1">
            <a:off x="4055827" y="496621"/>
            <a:ext cx="900" cy="4590300"/>
          </a:xfrm>
          <a:prstGeom prst="straightConnector1">
            <a:avLst/>
          </a:prstGeom>
          <a:noFill/>
          <a:ln cap="flat" cmpd="sng" w="9525">
            <a:solidFill>
              <a:srgbClr val="CCCCCC"/>
            </a:solidFill>
            <a:prstDash val="solid"/>
            <a:round/>
            <a:headEnd len="lg" w="lg" type="none"/>
            <a:tailEnd len="lg" w="lg" type="none"/>
          </a:ln>
        </p:spPr>
      </p:cxnSp>
      <p:cxnSp>
        <p:nvCxnSpPr>
          <p:cNvPr id="464" name="Shape 464"/>
          <p:cNvCxnSpPr/>
          <p:nvPr/>
        </p:nvCxnSpPr>
        <p:spPr>
          <a:xfrm flipH="1">
            <a:off x="5462100" y="496621"/>
            <a:ext cx="9300" cy="4590600"/>
          </a:xfrm>
          <a:prstGeom prst="straightConnector1">
            <a:avLst/>
          </a:prstGeom>
          <a:noFill/>
          <a:ln cap="flat" cmpd="sng" w="9525">
            <a:solidFill>
              <a:srgbClr val="CCCCCC"/>
            </a:solidFill>
            <a:prstDash val="solid"/>
            <a:round/>
            <a:headEnd len="lg" w="lg" type="none"/>
            <a:tailEnd len="lg" w="lg" type="none"/>
          </a:ln>
        </p:spPr>
      </p:cxnSp>
      <p:sp>
        <p:nvSpPr>
          <p:cNvPr id="465" name="Shape 465"/>
          <p:cNvSpPr txBox="1"/>
          <p:nvPr/>
        </p:nvSpPr>
        <p:spPr>
          <a:xfrm>
            <a:off x="2608274" y="4402509"/>
            <a:ext cx="1484700" cy="741000"/>
          </a:xfrm>
          <a:prstGeom prst="rect">
            <a:avLst/>
          </a:prstGeom>
          <a:noFill/>
          <a:ln>
            <a:noFill/>
          </a:ln>
        </p:spPr>
        <p:txBody>
          <a:bodyPr anchorCtr="0" anchor="t" bIns="91425" lIns="91425" rIns="91425" tIns="91425">
            <a:noAutofit/>
          </a:bodyPr>
          <a:lstStyle/>
          <a:p>
            <a:pPr lvl="0" rtl="0">
              <a:spcBef>
                <a:spcPts val="0"/>
              </a:spcBef>
              <a:buNone/>
            </a:pPr>
            <a:r>
              <a:rPr lang="fr" sz="700">
                <a:solidFill>
                  <a:schemeClr val="dk2"/>
                </a:solidFill>
                <a:latin typeface="Karla"/>
                <a:ea typeface="Karla"/>
                <a:cs typeface="Karla"/>
                <a:sym typeface="Karla"/>
              </a:rPr>
              <a:t>- Support mail illimité</a:t>
            </a:r>
          </a:p>
          <a:p>
            <a:pPr lvl="0" rtl="0">
              <a:spcBef>
                <a:spcPts val="0"/>
              </a:spcBef>
              <a:buNone/>
            </a:pPr>
            <a:r>
              <a:rPr lang="fr" sz="700">
                <a:solidFill>
                  <a:schemeClr val="dk2"/>
                </a:solidFill>
                <a:latin typeface="Karla"/>
                <a:ea typeface="Karla"/>
                <a:cs typeface="Karla"/>
                <a:sym typeface="Karla"/>
              </a:rPr>
              <a:t>- Accès base de connaissance</a:t>
            </a:r>
          </a:p>
          <a:p>
            <a:pPr lvl="0" rtl="0">
              <a:spcBef>
                <a:spcPts val="0"/>
              </a:spcBef>
              <a:buNone/>
            </a:pPr>
            <a:r>
              <a:rPr lang="fr" sz="700">
                <a:solidFill>
                  <a:schemeClr val="dk2"/>
                </a:solidFill>
                <a:latin typeface="Karla"/>
                <a:ea typeface="Karla"/>
                <a:cs typeface="Karla"/>
                <a:sym typeface="Karla"/>
              </a:rPr>
              <a:t>- Support tél 30 jours.</a:t>
            </a:r>
          </a:p>
        </p:txBody>
      </p:sp>
      <p:sp>
        <p:nvSpPr>
          <p:cNvPr id="466" name="Shape 466"/>
          <p:cNvSpPr txBox="1"/>
          <p:nvPr/>
        </p:nvSpPr>
        <p:spPr>
          <a:xfrm>
            <a:off x="4058169" y="4283109"/>
            <a:ext cx="1250100" cy="741000"/>
          </a:xfrm>
          <a:prstGeom prst="rect">
            <a:avLst/>
          </a:prstGeom>
          <a:noFill/>
          <a:ln>
            <a:noFill/>
          </a:ln>
        </p:spPr>
        <p:txBody>
          <a:bodyPr anchorCtr="0" anchor="t" bIns="91425" lIns="91425" rIns="91425" tIns="91425">
            <a:noAutofit/>
          </a:bodyPr>
          <a:lstStyle/>
          <a:p>
            <a:pPr indent="457200" lvl="0" rtl="0">
              <a:spcBef>
                <a:spcPts val="0"/>
              </a:spcBef>
              <a:buClr>
                <a:schemeClr val="lt1"/>
              </a:buClr>
              <a:buSzPct val="25000"/>
              <a:buFont typeface="Karla"/>
              <a:buNone/>
            </a:pPr>
            <a:r>
              <a:rPr lang="fr" sz="1200">
                <a:solidFill>
                  <a:schemeClr val="dk2"/>
                </a:solidFill>
                <a:latin typeface="Karla"/>
                <a:ea typeface="Karla"/>
                <a:cs typeface="Karla"/>
                <a:sym typeface="Karla"/>
              </a:rPr>
              <a:t> +</a:t>
            </a:r>
          </a:p>
          <a:p>
            <a:pPr lvl="0" rtl="0">
              <a:spcBef>
                <a:spcPts val="0"/>
              </a:spcBef>
              <a:buClr>
                <a:schemeClr val="dk2"/>
              </a:buClr>
              <a:buSzPct val="25000"/>
              <a:buFont typeface="Karla"/>
              <a:buNone/>
            </a:pPr>
            <a:r>
              <a:rPr lang="fr" sz="700">
                <a:solidFill>
                  <a:schemeClr val="dk2"/>
                </a:solidFill>
                <a:latin typeface="Karla"/>
                <a:ea typeface="Karla"/>
                <a:cs typeface="Karla"/>
                <a:sym typeface="Karla"/>
              </a:rPr>
              <a:t>- Support tél illimité</a:t>
            </a:r>
          </a:p>
          <a:p>
            <a:pPr lvl="0" rtl="0">
              <a:lnSpc>
                <a:spcPct val="115000"/>
              </a:lnSpc>
              <a:spcBef>
                <a:spcPts val="0"/>
              </a:spcBef>
              <a:buClr>
                <a:schemeClr val="dk1"/>
              </a:buClr>
              <a:buSzPct val="157142"/>
              <a:buFont typeface="Arial"/>
              <a:buNone/>
            </a:pPr>
            <a:r>
              <a:rPr lang="fr" sz="700">
                <a:solidFill>
                  <a:schemeClr val="dk2"/>
                </a:solidFill>
                <a:latin typeface="Karla"/>
                <a:ea typeface="Karla"/>
                <a:cs typeface="Karla"/>
                <a:sym typeface="Karla"/>
              </a:rPr>
              <a:t>- Personnalisation  requêtes / scénarios / interfaces (Sur devis)</a:t>
            </a:r>
          </a:p>
          <a:p>
            <a:pPr lvl="0" rtl="0">
              <a:spcBef>
                <a:spcPts val="0"/>
              </a:spcBef>
              <a:buClr>
                <a:schemeClr val="dk2"/>
              </a:buClr>
              <a:buFont typeface="Karla"/>
              <a:buNone/>
            </a:pPr>
            <a:r>
              <a:t/>
            </a:r>
            <a:endParaRPr sz="700">
              <a:solidFill>
                <a:schemeClr val="dk2"/>
              </a:solidFill>
              <a:latin typeface="Karla"/>
              <a:ea typeface="Karla"/>
              <a:cs typeface="Karla"/>
              <a:sym typeface="Karla"/>
            </a:endParaRPr>
          </a:p>
        </p:txBody>
      </p:sp>
      <p:sp>
        <p:nvSpPr>
          <p:cNvPr id="467" name="Shape 467"/>
          <p:cNvSpPr txBox="1"/>
          <p:nvPr/>
        </p:nvSpPr>
        <p:spPr>
          <a:xfrm>
            <a:off x="5472524" y="4283100"/>
            <a:ext cx="1441200" cy="741000"/>
          </a:xfrm>
          <a:prstGeom prst="rect">
            <a:avLst/>
          </a:prstGeom>
          <a:noFill/>
          <a:ln>
            <a:noFill/>
          </a:ln>
        </p:spPr>
        <p:txBody>
          <a:bodyPr anchorCtr="0" anchor="t" bIns="91425" lIns="91425" rIns="91425" tIns="91425">
            <a:noAutofit/>
          </a:bodyPr>
          <a:lstStyle/>
          <a:p>
            <a:pPr indent="457200" lvl="0" rtl="0">
              <a:spcBef>
                <a:spcPts val="0"/>
              </a:spcBef>
              <a:buClr>
                <a:schemeClr val="lt1"/>
              </a:buClr>
              <a:buSzPct val="25000"/>
              <a:buFont typeface="Karla"/>
              <a:buNone/>
            </a:pPr>
            <a:r>
              <a:rPr lang="fr" sz="1200">
                <a:solidFill>
                  <a:schemeClr val="dk2"/>
                </a:solidFill>
                <a:latin typeface="Karla"/>
                <a:ea typeface="Karla"/>
                <a:cs typeface="Karla"/>
                <a:sym typeface="Karla"/>
              </a:rPr>
              <a:t>   +</a:t>
            </a:r>
          </a:p>
          <a:p>
            <a:pPr lvl="0" rtl="0">
              <a:spcBef>
                <a:spcPts val="0"/>
              </a:spcBef>
              <a:buClr>
                <a:schemeClr val="dk2"/>
              </a:buClr>
              <a:buSzPct val="25000"/>
              <a:buFont typeface="Karla"/>
              <a:buNone/>
            </a:pPr>
            <a:r>
              <a:rPr lang="fr" sz="700">
                <a:solidFill>
                  <a:schemeClr val="dk2"/>
                </a:solidFill>
                <a:latin typeface="Karla"/>
                <a:ea typeface="Karla"/>
                <a:cs typeface="Karla"/>
                <a:sym typeface="Karla"/>
              </a:rPr>
              <a:t>- Accompagnement </a:t>
            </a:r>
          </a:p>
          <a:p>
            <a:pPr lvl="0" rtl="0">
              <a:spcBef>
                <a:spcPts val="0"/>
              </a:spcBef>
              <a:buClr>
                <a:schemeClr val="dk2"/>
              </a:buClr>
              <a:buSzPct val="25000"/>
              <a:buFont typeface="Karla"/>
              <a:buNone/>
            </a:pPr>
            <a:r>
              <a:rPr lang="fr" sz="700">
                <a:solidFill>
                  <a:schemeClr val="dk2"/>
                </a:solidFill>
                <a:latin typeface="Karla"/>
                <a:ea typeface="Karla"/>
                <a:cs typeface="Karla"/>
                <a:sym typeface="Karla"/>
              </a:rPr>
              <a:t>expert dédié</a:t>
            </a:r>
          </a:p>
        </p:txBody>
      </p:sp>
      <p:sp>
        <p:nvSpPr>
          <p:cNvPr id="468" name="Shape 468"/>
          <p:cNvSpPr txBox="1"/>
          <p:nvPr/>
        </p:nvSpPr>
        <p:spPr>
          <a:xfrm>
            <a:off x="2631224" y="1022525"/>
            <a:ext cx="1591200" cy="2570400"/>
          </a:xfrm>
          <a:prstGeom prst="rect">
            <a:avLst/>
          </a:prstGeom>
          <a:noFill/>
          <a:ln>
            <a:noFill/>
          </a:ln>
        </p:spPr>
        <p:txBody>
          <a:bodyPr anchorCtr="0" anchor="t" bIns="91425" lIns="91425" rIns="91425" tIns="91425">
            <a:noAutofit/>
          </a:bodyPr>
          <a:lstStyle/>
          <a:p>
            <a:pPr lvl="0" rtl="0">
              <a:lnSpc>
                <a:spcPct val="130000"/>
              </a:lnSpc>
              <a:spcBef>
                <a:spcPts val="0"/>
              </a:spcBef>
              <a:buNone/>
            </a:pPr>
            <a:r>
              <a:rPr lang="fr" sz="700">
                <a:solidFill>
                  <a:schemeClr val="dk2"/>
                </a:solidFill>
                <a:latin typeface="Karla"/>
                <a:ea typeface="Karla"/>
                <a:cs typeface="Karla"/>
                <a:sym typeface="Karla"/>
              </a:rPr>
              <a:t>- Suivi intelligent des </a:t>
            </a:r>
          </a:p>
          <a:p>
            <a:pPr indent="0" lvl="0" marL="0" rtl="0">
              <a:lnSpc>
                <a:spcPct val="130000"/>
              </a:lnSpc>
              <a:spcBef>
                <a:spcPts val="0"/>
              </a:spcBef>
              <a:buNone/>
            </a:pPr>
            <a:r>
              <a:rPr lang="fr" sz="700">
                <a:solidFill>
                  <a:schemeClr val="dk2"/>
                </a:solidFill>
                <a:latin typeface="Karla"/>
                <a:ea typeface="Karla"/>
                <a:cs typeface="Karla"/>
                <a:sym typeface="Karla"/>
              </a:rPr>
              <a:t>encours clients</a:t>
            </a:r>
          </a:p>
          <a:p>
            <a:pPr lvl="0" rtl="0">
              <a:lnSpc>
                <a:spcPct val="130000"/>
              </a:lnSpc>
              <a:spcBef>
                <a:spcPts val="0"/>
              </a:spcBef>
              <a:buNone/>
            </a:pPr>
            <a:r>
              <a:rPr lang="fr" sz="700">
                <a:solidFill>
                  <a:schemeClr val="dk2"/>
                </a:solidFill>
                <a:latin typeface="Karla"/>
                <a:ea typeface="Karla"/>
                <a:cs typeface="Karla"/>
                <a:sym typeface="Karla"/>
              </a:rPr>
              <a:t>- Tableaux de bord</a:t>
            </a:r>
          </a:p>
          <a:p>
            <a:pPr lvl="0" rtl="0">
              <a:lnSpc>
                <a:spcPct val="130000"/>
              </a:lnSpc>
              <a:spcBef>
                <a:spcPts val="0"/>
              </a:spcBef>
              <a:buNone/>
            </a:pPr>
            <a:r>
              <a:rPr lang="fr" sz="700">
                <a:solidFill>
                  <a:schemeClr val="dk2"/>
                </a:solidFill>
                <a:latin typeface="Karla"/>
                <a:ea typeface="Karla"/>
                <a:cs typeface="Karla"/>
                <a:sym typeface="Karla"/>
              </a:rPr>
              <a:t>- Relances personnalisées </a:t>
            </a:r>
          </a:p>
          <a:p>
            <a:pPr indent="0" lvl="0" marL="0" rtl="0">
              <a:lnSpc>
                <a:spcPct val="130000"/>
              </a:lnSpc>
              <a:spcBef>
                <a:spcPts val="0"/>
              </a:spcBef>
              <a:buNone/>
            </a:pPr>
            <a:r>
              <a:rPr lang="fr" sz="700">
                <a:solidFill>
                  <a:schemeClr val="dk2"/>
                </a:solidFill>
                <a:latin typeface="Karla"/>
                <a:ea typeface="Karla"/>
                <a:cs typeface="Karla"/>
                <a:sym typeface="Karla"/>
              </a:rPr>
              <a:t>et groupées</a:t>
            </a:r>
          </a:p>
          <a:p>
            <a:pPr lvl="0" rtl="0">
              <a:lnSpc>
                <a:spcPct val="130000"/>
              </a:lnSpc>
              <a:spcBef>
                <a:spcPts val="0"/>
              </a:spcBef>
              <a:buNone/>
            </a:pPr>
            <a:r>
              <a:rPr lang="fr" sz="700">
                <a:solidFill>
                  <a:schemeClr val="dk2"/>
                </a:solidFill>
                <a:latin typeface="Karla"/>
                <a:ea typeface="Karla"/>
                <a:cs typeface="Karla"/>
                <a:sym typeface="Karla"/>
              </a:rPr>
              <a:t>- Reporting et alertes</a:t>
            </a:r>
          </a:p>
          <a:p>
            <a:pPr lvl="0" rtl="0">
              <a:lnSpc>
                <a:spcPct val="130000"/>
              </a:lnSpc>
              <a:spcBef>
                <a:spcPts val="0"/>
              </a:spcBef>
              <a:buNone/>
            </a:pPr>
            <a:r>
              <a:rPr lang="fr" sz="700">
                <a:solidFill>
                  <a:schemeClr val="dk2"/>
                </a:solidFill>
                <a:latin typeface="Karla"/>
                <a:ea typeface="Karla"/>
                <a:cs typeface="Karla"/>
                <a:sym typeface="Karla"/>
              </a:rPr>
              <a:t>- Relance par critère</a:t>
            </a:r>
          </a:p>
          <a:p>
            <a:pPr lvl="0" rtl="0">
              <a:lnSpc>
                <a:spcPct val="130000"/>
              </a:lnSpc>
              <a:spcBef>
                <a:spcPts val="0"/>
              </a:spcBef>
              <a:buNone/>
            </a:pPr>
            <a:r>
              <a:rPr lang="fr" sz="700">
                <a:solidFill>
                  <a:schemeClr val="dk2"/>
                </a:solidFill>
                <a:latin typeface="Karla"/>
                <a:ea typeface="Karla"/>
                <a:cs typeface="Karla"/>
                <a:sym typeface="Karla"/>
              </a:rPr>
              <a:t>- Relance par scénarios </a:t>
            </a:r>
          </a:p>
          <a:p>
            <a:pPr indent="0" lvl="0" marL="0" rtl="0">
              <a:lnSpc>
                <a:spcPct val="130000"/>
              </a:lnSpc>
              <a:spcBef>
                <a:spcPts val="0"/>
              </a:spcBef>
              <a:buNone/>
            </a:pPr>
            <a:r>
              <a:rPr lang="fr" sz="700">
                <a:solidFill>
                  <a:schemeClr val="dk2"/>
                </a:solidFill>
                <a:latin typeface="Karla"/>
                <a:ea typeface="Karla"/>
                <a:cs typeface="Karla"/>
                <a:sym typeface="Karla"/>
              </a:rPr>
              <a:t>(multi-profils </a:t>
            </a:r>
          </a:p>
          <a:p>
            <a:pPr indent="0" lvl="0" marL="0" rtl="0">
              <a:lnSpc>
                <a:spcPct val="130000"/>
              </a:lnSpc>
              <a:spcBef>
                <a:spcPts val="0"/>
              </a:spcBef>
              <a:buNone/>
            </a:pPr>
            <a:r>
              <a:rPr lang="fr" sz="700">
                <a:solidFill>
                  <a:schemeClr val="dk2"/>
                </a:solidFill>
                <a:latin typeface="Karla"/>
                <a:ea typeface="Karla"/>
                <a:cs typeface="Karla"/>
                <a:sym typeface="Karla"/>
              </a:rPr>
              <a:t>et personnalisables)</a:t>
            </a:r>
          </a:p>
          <a:p>
            <a:pPr lvl="0" rtl="0">
              <a:lnSpc>
                <a:spcPct val="130000"/>
              </a:lnSpc>
              <a:spcBef>
                <a:spcPts val="0"/>
              </a:spcBef>
              <a:buNone/>
            </a:pPr>
            <a:r>
              <a:rPr lang="fr" sz="700">
                <a:solidFill>
                  <a:schemeClr val="dk2"/>
                </a:solidFill>
                <a:latin typeface="Karla"/>
                <a:ea typeface="Karla"/>
                <a:cs typeface="Karla"/>
                <a:sym typeface="Karla"/>
              </a:rPr>
              <a:t>- Prévenance / relance </a:t>
            </a:r>
          </a:p>
          <a:p>
            <a:pPr indent="0" lvl="0" marL="0" rtl="0">
              <a:lnSpc>
                <a:spcPct val="130000"/>
              </a:lnSpc>
              <a:spcBef>
                <a:spcPts val="0"/>
              </a:spcBef>
              <a:buNone/>
            </a:pPr>
            <a:r>
              <a:rPr lang="fr" sz="700">
                <a:solidFill>
                  <a:schemeClr val="dk2"/>
                </a:solidFill>
                <a:latin typeface="Karla"/>
                <a:ea typeface="Karla"/>
                <a:cs typeface="Karla"/>
                <a:sym typeface="Karla"/>
              </a:rPr>
              <a:t>/ remerciement</a:t>
            </a:r>
          </a:p>
          <a:p>
            <a:pPr lvl="0" rtl="0">
              <a:lnSpc>
                <a:spcPct val="130000"/>
              </a:lnSpc>
              <a:spcBef>
                <a:spcPts val="0"/>
              </a:spcBef>
              <a:buNone/>
            </a:pPr>
            <a:r>
              <a:rPr lang="fr" sz="700">
                <a:solidFill>
                  <a:schemeClr val="dk2"/>
                </a:solidFill>
                <a:latin typeface="Karla"/>
                <a:ea typeface="Karla"/>
                <a:cs typeface="Karla"/>
                <a:sym typeface="Karla"/>
              </a:rPr>
              <a:t>- Prévision des </a:t>
            </a:r>
          </a:p>
          <a:p>
            <a:pPr lvl="0" rtl="0">
              <a:lnSpc>
                <a:spcPct val="130000"/>
              </a:lnSpc>
              <a:spcBef>
                <a:spcPts val="0"/>
              </a:spcBef>
              <a:buNone/>
            </a:pPr>
            <a:r>
              <a:rPr lang="fr" sz="700">
                <a:solidFill>
                  <a:schemeClr val="dk2"/>
                </a:solidFill>
                <a:latin typeface="Karla"/>
                <a:ea typeface="Karla"/>
                <a:cs typeface="Karla"/>
                <a:sym typeface="Karla"/>
              </a:rPr>
              <a:t>encaissements</a:t>
            </a:r>
          </a:p>
          <a:p>
            <a:pPr lvl="0" rtl="0">
              <a:lnSpc>
                <a:spcPct val="130000"/>
              </a:lnSpc>
              <a:spcBef>
                <a:spcPts val="0"/>
              </a:spcBef>
              <a:buNone/>
            </a:pPr>
            <a:r>
              <a:rPr lang="fr" sz="700">
                <a:solidFill>
                  <a:schemeClr val="dk2"/>
                </a:solidFill>
                <a:latin typeface="Karla"/>
                <a:ea typeface="Karla"/>
                <a:cs typeface="Karla"/>
                <a:sym typeface="Karla"/>
              </a:rPr>
              <a:t>- Promesses de paiement</a:t>
            </a:r>
          </a:p>
          <a:p>
            <a:pPr lvl="0" rtl="0">
              <a:lnSpc>
                <a:spcPct val="130000"/>
              </a:lnSpc>
              <a:spcBef>
                <a:spcPts val="0"/>
              </a:spcBef>
              <a:buNone/>
            </a:pPr>
            <a:r>
              <a:rPr lang="fr" sz="700">
                <a:solidFill>
                  <a:schemeClr val="dk2"/>
                </a:solidFill>
                <a:latin typeface="Karla"/>
                <a:ea typeface="Karla"/>
                <a:cs typeface="Karla"/>
                <a:sym typeface="Karla"/>
              </a:rPr>
              <a:t>- Gestion des litiges et des </a:t>
            </a:r>
          </a:p>
          <a:p>
            <a:pPr lvl="0" rtl="0">
              <a:lnSpc>
                <a:spcPct val="130000"/>
              </a:lnSpc>
              <a:spcBef>
                <a:spcPts val="0"/>
              </a:spcBef>
              <a:buNone/>
            </a:pPr>
            <a:r>
              <a:rPr lang="fr" sz="700">
                <a:solidFill>
                  <a:schemeClr val="dk2"/>
                </a:solidFill>
                <a:latin typeface="Karla"/>
                <a:ea typeface="Karla"/>
                <a:cs typeface="Karla"/>
                <a:sym typeface="Karla"/>
              </a:rPr>
              <a:t>modes de règlements</a:t>
            </a:r>
          </a:p>
        </p:txBody>
      </p:sp>
      <p:sp>
        <p:nvSpPr>
          <p:cNvPr id="469" name="Shape 469"/>
          <p:cNvSpPr txBox="1"/>
          <p:nvPr/>
        </p:nvSpPr>
        <p:spPr>
          <a:xfrm>
            <a:off x="4028575" y="915300"/>
            <a:ext cx="1643400" cy="2491500"/>
          </a:xfrm>
          <a:prstGeom prst="rect">
            <a:avLst/>
          </a:prstGeom>
          <a:noFill/>
          <a:ln>
            <a:noFill/>
          </a:ln>
        </p:spPr>
        <p:txBody>
          <a:bodyPr anchorCtr="0" anchor="t" bIns="91425" lIns="91425" rIns="91425" tIns="91425">
            <a:noAutofit/>
          </a:bodyPr>
          <a:lstStyle/>
          <a:p>
            <a:pPr indent="387350" lvl="0" rtl="0">
              <a:spcBef>
                <a:spcPts val="0"/>
              </a:spcBef>
              <a:buClr>
                <a:schemeClr val="dk1"/>
              </a:buClr>
              <a:buSzPct val="91666"/>
              <a:buFont typeface="Arial"/>
              <a:buNone/>
            </a:pPr>
            <a:r>
              <a:rPr lang="fr" sz="1200">
                <a:solidFill>
                  <a:schemeClr val="dk2"/>
                </a:solidFill>
                <a:latin typeface="Karla"/>
                <a:ea typeface="Karla"/>
                <a:cs typeface="Karla"/>
                <a:sym typeface="Karla"/>
              </a:rPr>
              <a:t>  +</a:t>
            </a:r>
          </a:p>
          <a:p>
            <a:pPr lvl="0" rtl="0">
              <a:lnSpc>
                <a:spcPct val="130000"/>
              </a:lnSpc>
              <a:spcBef>
                <a:spcPts val="0"/>
              </a:spcBef>
              <a:buNone/>
            </a:pPr>
            <a:r>
              <a:rPr lang="fr" sz="700">
                <a:solidFill>
                  <a:schemeClr val="dk2"/>
                </a:solidFill>
                <a:latin typeface="Karla"/>
                <a:ea typeface="Karla"/>
                <a:cs typeface="Karla"/>
                <a:sym typeface="Karla"/>
              </a:rPr>
              <a:t>- Module de paiement par </a:t>
            </a:r>
          </a:p>
          <a:p>
            <a:pPr lvl="0" rtl="0">
              <a:lnSpc>
                <a:spcPct val="130000"/>
              </a:lnSpc>
              <a:spcBef>
                <a:spcPts val="0"/>
              </a:spcBef>
              <a:buNone/>
            </a:pPr>
            <a:r>
              <a:rPr lang="fr" sz="700">
                <a:solidFill>
                  <a:schemeClr val="dk2"/>
                </a:solidFill>
                <a:latin typeface="Karla"/>
                <a:ea typeface="Karla"/>
                <a:cs typeface="Karla"/>
                <a:sym typeface="Karla"/>
              </a:rPr>
              <a:t>prélèvement SEPA (sur devis)</a:t>
            </a:r>
          </a:p>
          <a:p>
            <a:pPr lvl="0" rtl="0">
              <a:lnSpc>
                <a:spcPct val="130000"/>
              </a:lnSpc>
              <a:spcBef>
                <a:spcPts val="0"/>
              </a:spcBef>
              <a:buNone/>
            </a:pPr>
            <a:r>
              <a:rPr lang="fr" sz="700">
                <a:solidFill>
                  <a:schemeClr val="dk2"/>
                </a:solidFill>
                <a:latin typeface="Karla"/>
                <a:ea typeface="Karla"/>
                <a:cs typeface="Karla"/>
                <a:sym typeface="Karla"/>
              </a:rPr>
              <a:t>- Export excel</a:t>
            </a:r>
          </a:p>
          <a:p>
            <a:pPr lvl="0" rtl="0">
              <a:lnSpc>
                <a:spcPct val="130000"/>
              </a:lnSpc>
              <a:spcBef>
                <a:spcPts val="0"/>
              </a:spcBef>
              <a:buNone/>
            </a:pPr>
            <a:r>
              <a:rPr lang="fr" sz="700">
                <a:solidFill>
                  <a:schemeClr val="dk2"/>
                </a:solidFill>
                <a:latin typeface="Karla"/>
                <a:ea typeface="Karla"/>
                <a:cs typeface="Karla"/>
                <a:sym typeface="Karla"/>
              </a:rPr>
              <a:t>- Relance PDF groupée</a:t>
            </a:r>
          </a:p>
          <a:p>
            <a:pPr lvl="0" rtl="0">
              <a:lnSpc>
                <a:spcPct val="130000"/>
              </a:lnSpc>
              <a:spcBef>
                <a:spcPts val="0"/>
              </a:spcBef>
              <a:buNone/>
            </a:pPr>
            <a:r>
              <a:rPr lang="fr" sz="700">
                <a:solidFill>
                  <a:schemeClr val="dk2"/>
                </a:solidFill>
                <a:latin typeface="Karla"/>
                <a:ea typeface="Karla"/>
                <a:cs typeface="Karla"/>
                <a:sym typeface="Karla"/>
              </a:rPr>
              <a:t>- Reporting et filtrage </a:t>
            </a:r>
          </a:p>
          <a:p>
            <a:pPr lvl="0" rtl="0">
              <a:lnSpc>
                <a:spcPct val="130000"/>
              </a:lnSpc>
              <a:spcBef>
                <a:spcPts val="0"/>
              </a:spcBef>
              <a:buNone/>
            </a:pPr>
            <a:r>
              <a:rPr lang="fr" sz="700">
                <a:solidFill>
                  <a:schemeClr val="dk2"/>
                </a:solidFill>
                <a:latin typeface="Karla"/>
                <a:ea typeface="Karla"/>
                <a:cs typeface="Karla"/>
                <a:sym typeface="Karla"/>
              </a:rPr>
              <a:t>par commerciaux</a:t>
            </a:r>
          </a:p>
          <a:p>
            <a:pPr lvl="0" rtl="0">
              <a:lnSpc>
                <a:spcPct val="130000"/>
              </a:lnSpc>
              <a:spcBef>
                <a:spcPts val="0"/>
              </a:spcBef>
              <a:buNone/>
            </a:pPr>
            <a:r>
              <a:rPr lang="fr" sz="700">
                <a:solidFill>
                  <a:schemeClr val="dk2"/>
                </a:solidFill>
                <a:latin typeface="Karla"/>
                <a:ea typeface="Karla"/>
                <a:cs typeface="Karla"/>
                <a:sym typeface="Karla"/>
              </a:rPr>
              <a:t>- Chargés de compte</a:t>
            </a:r>
          </a:p>
          <a:p>
            <a:pPr lvl="0" rtl="0">
              <a:lnSpc>
                <a:spcPct val="130000"/>
              </a:lnSpc>
              <a:spcBef>
                <a:spcPts val="0"/>
              </a:spcBef>
              <a:buNone/>
            </a:pPr>
            <a:r>
              <a:rPr lang="fr" sz="700">
                <a:solidFill>
                  <a:schemeClr val="dk2"/>
                </a:solidFill>
                <a:latin typeface="Karla"/>
                <a:ea typeface="Karla"/>
                <a:cs typeface="Karla"/>
                <a:sym typeface="Karla"/>
              </a:rPr>
              <a:t>- Scoring, Marquage des </a:t>
            </a:r>
          </a:p>
          <a:p>
            <a:pPr lvl="0" rtl="0">
              <a:lnSpc>
                <a:spcPct val="130000"/>
              </a:lnSpc>
              <a:spcBef>
                <a:spcPts val="0"/>
              </a:spcBef>
              <a:buNone/>
            </a:pPr>
            <a:r>
              <a:rPr lang="fr" sz="700">
                <a:solidFill>
                  <a:schemeClr val="dk2"/>
                </a:solidFill>
                <a:latin typeface="Karla"/>
                <a:ea typeface="Karla"/>
                <a:cs typeface="Karla"/>
                <a:sym typeface="Karla"/>
              </a:rPr>
              <a:t>Mauvais Payeurs</a:t>
            </a:r>
          </a:p>
          <a:p>
            <a:pPr lvl="0" rtl="0">
              <a:lnSpc>
                <a:spcPct val="130000"/>
              </a:lnSpc>
              <a:spcBef>
                <a:spcPts val="0"/>
              </a:spcBef>
              <a:buNone/>
            </a:pPr>
            <a:r>
              <a:rPr lang="fr" sz="700">
                <a:solidFill>
                  <a:schemeClr val="dk2"/>
                </a:solidFill>
                <a:latin typeface="Karla"/>
                <a:ea typeface="Karla"/>
                <a:cs typeface="Karla"/>
                <a:sym typeface="Karla"/>
              </a:rPr>
              <a:t>- Timeline</a:t>
            </a:r>
          </a:p>
          <a:p>
            <a:pPr lvl="0" rtl="0">
              <a:lnSpc>
                <a:spcPct val="130000"/>
              </a:lnSpc>
              <a:spcBef>
                <a:spcPts val="0"/>
              </a:spcBef>
              <a:buNone/>
            </a:pPr>
            <a:r>
              <a:rPr lang="fr" sz="700">
                <a:solidFill>
                  <a:schemeClr val="dk2"/>
                </a:solidFill>
                <a:latin typeface="Karla"/>
                <a:ea typeface="Karla"/>
                <a:cs typeface="Karla"/>
                <a:sym typeface="Karla"/>
              </a:rPr>
              <a:t>- Multi-sociétés / </a:t>
            </a:r>
          </a:p>
          <a:p>
            <a:pPr lvl="0" rtl="0">
              <a:lnSpc>
                <a:spcPct val="130000"/>
              </a:lnSpc>
              <a:spcBef>
                <a:spcPts val="0"/>
              </a:spcBef>
              <a:buNone/>
            </a:pPr>
            <a:r>
              <a:rPr lang="fr" sz="700">
                <a:solidFill>
                  <a:schemeClr val="dk2"/>
                </a:solidFill>
                <a:latin typeface="Karla"/>
                <a:ea typeface="Karla"/>
                <a:cs typeface="Karla"/>
                <a:sym typeface="Karla"/>
              </a:rPr>
              <a:t>Vue consolidée</a:t>
            </a:r>
          </a:p>
          <a:p>
            <a:pPr lvl="0" rtl="0">
              <a:lnSpc>
                <a:spcPct val="130000"/>
              </a:lnSpc>
              <a:spcBef>
                <a:spcPts val="0"/>
              </a:spcBef>
              <a:buNone/>
            </a:pPr>
            <a:r>
              <a:rPr lang="fr" sz="700">
                <a:solidFill>
                  <a:schemeClr val="dk2"/>
                </a:solidFill>
                <a:latin typeface="Karla"/>
                <a:ea typeface="Karla"/>
                <a:cs typeface="Karla"/>
                <a:sym typeface="Karla"/>
              </a:rPr>
              <a:t>- Personnalisation des emails </a:t>
            </a:r>
          </a:p>
          <a:p>
            <a:pPr lvl="0" rtl="0">
              <a:lnSpc>
                <a:spcPct val="130000"/>
              </a:lnSpc>
              <a:spcBef>
                <a:spcPts val="0"/>
              </a:spcBef>
              <a:buNone/>
            </a:pPr>
            <a:r>
              <a:rPr lang="fr" sz="700">
                <a:solidFill>
                  <a:schemeClr val="dk2"/>
                </a:solidFill>
                <a:latin typeface="Karla"/>
                <a:ea typeface="Karla"/>
                <a:cs typeface="Karla"/>
                <a:sym typeface="Karla"/>
              </a:rPr>
              <a:t>et des courriers (sur devis)</a:t>
            </a:r>
          </a:p>
          <a:p>
            <a:pPr lvl="0" rtl="0">
              <a:lnSpc>
                <a:spcPct val="130000"/>
              </a:lnSpc>
              <a:spcBef>
                <a:spcPts val="0"/>
              </a:spcBef>
              <a:buNone/>
            </a:pPr>
            <a:r>
              <a:rPr lang="fr" sz="700">
                <a:solidFill>
                  <a:schemeClr val="dk2"/>
                </a:solidFill>
                <a:latin typeface="Karla"/>
                <a:ea typeface="Karla"/>
                <a:cs typeface="Karla"/>
                <a:sym typeface="Karla"/>
              </a:rPr>
              <a:t>- Gestion avancée des </a:t>
            </a:r>
          </a:p>
          <a:p>
            <a:pPr lvl="0" rtl="0">
              <a:lnSpc>
                <a:spcPct val="130000"/>
              </a:lnSpc>
              <a:spcBef>
                <a:spcPts val="0"/>
              </a:spcBef>
              <a:buNone/>
            </a:pPr>
            <a:r>
              <a:rPr lang="fr" sz="700">
                <a:solidFill>
                  <a:schemeClr val="dk2"/>
                </a:solidFill>
                <a:latin typeface="Karla"/>
                <a:ea typeface="Karla"/>
                <a:cs typeface="Karla"/>
                <a:sym typeface="Karla"/>
              </a:rPr>
              <a:t>litiges (sur devis)</a:t>
            </a:r>
          </a:p>
          <a:p>
            <a:pPr lvl="0" rtl="0">
              <a:lnSpc>
                <a:spcPct val="130000"/>
              </a:lnSpc>
              <a:spcBef>
                <a:spcPts val="0"/>
              </a:spcBef>
              <a:buNone/>
            </a:pPr>
            <a:r>
              <a:rPr lang="fr" sz="700">
                <a:solidFill>
                  <a:schemeClr val="dk2"/>
                </a:solidFill>
                <a:latin typeface="Karla"/>
                <a:ea typeface="Karla"/>
                <a:cs typeface="Karla"/>
                <a:sym typeface="Karla"/>
              </a:rPr>
              <a:t>- Remontée des factures </a:t>
            </a:r>
          </a:p>
          <a:p>
            <a:pPr lvl="0" rtl="0">
              <a:lnSpc>
                <a:spcPct val="130000"/>
              </a:lnSpc>
              <a:spcBef>
                <a:spcPts val="0"/>
              </a:spcBef>
              <a:buNone/>
            </a:pPr>
            <a:r>
              <a:rPr lang="fr" sz="700">
                <a:solidFill>
                  <a:schemeClr val="dk2"/>
                </a:solidFill>
                <a:latin typeface="Karla"/>
                <a:ea typeface="Karla"/>
                <a:cs typeface="Karla"/>
                <a:sym typeface="Karla"/>
              </a:rPr>
              <a:t>via GED (sur devis)</a:t>
            </a:r>
          </a:p>
          <a:p>
            <a:pPr lvl="0" rtl="0">
              <a:lnSpc>
                <a:spcPct val="130000"/>
              </a:lnSpc>
              <a:spcBef>
                <a:spcPts val="0"/>
              </a:spcBef>
              <a:buNone/>
            </a:pPr>
            <a:r>
              <a:t/>
            </a:r>
            <a:endParaRPr sz="700">
              <a:solidFill>
                <a:schemeClr val="dk2"/>
              </a:solidFill>
              <a:latin typeface="Karla"/>
              <a:ea typeface="Karla"/>
              <a:cs typeface="Karla"/>
              <a:sym typeface="Karla"/>
            </a:endParaRPr>
          </a:p>
        </p:txBody>
      </p:sp>
      <p:sp>
        <p:nvSpPr>
          <p:cNvPr id="470" name="Shape 470"/>
          <p:cNvSpPr txBox="1"/>
          <p:nvPr/>
        </p:nvSpPr>
        <p:spPr>
          <a:xfrm>
            <a:off x="5462100" y="915300"/>
            <a:ext cx="1401300" cy="2677500"/>
          </a:xfrm>
          <a:prstGeom prst="rect">
            <a:avLst/>
          </a:prstGeom>
          <a:noFill/>
          <a:ln>
            <a:noFill/>
          </a:ln>
        </p:spPr>
        <p:txBody>
          <a:bodyPr anchorCtr="0" anchor="t" bIns="91425" lIns="91425" rIns="91425" tIns="91425">
            <a:noAutofit/>
          </a:bodyPr>
          <a:lstStyle/>
          <a:p>
            <a:pPr indent="387350" lvl="0" rtl="0">
              <a:spcBef>
                <a:spcPts val="0"/>
              </a:spcBef>
              <a:buClr>
                <a:schemeClr val="dk1"/>
              </a:buClr>
              <a:buSzPct val="91666"/>
              <a:buFont typeface="Arial"/>
              <a:buNone/>
            </a:pPr>
            <a:r>
              <a:rPr lang="fr" sz="1200">
                <a:solidFill>
                  <a:schemeClr val="dk2"/>
                </a:solidFill>
                <a:latin typeface="Karla"/>
                <a:ea typeface="Karla"/>
                <a:cs typeface="Karla"/>
                <a:sym typeface="Karla"/>
              </a:rPr>
              <a:t>  +</a:t>
            </a:r>
          </a:p>
          <a:p>
            <a:pPr lvl="0" rtl="0">
              <a:lnSpc>
                <a:spcPct val="130000"/>
              </a:lnSpc>
              <a:spcBef>
                <a:spcPts val="0"/>
              </a:spcBef>
              <a:buNone/>
            </a:pPr>
            <a:r>
              <a:rPr lang="fr" sz="700">
                <a:solidFill>
                  <a:schemeClr val="dk2"/>
                </a:solidFill>
                <a:latin typeface="Karla"/>
                <a:ea typeface="Karla"/>
                <a:cs typeface="Karla"/>
                <a:sym typeface="Karla"/>
              </a:rPr>
              <a:t>- Relance multi-devises</a:t>
            </a:r>
          </a:p>
          <a:p>
            <a:pPr lvl="0" rtl="0">
              <a:lnSpc>
                <a:spcPct val="130000"/>
              </a:lnSpc>
              <a:spcBef>
                <a:spcPts val="0"/>
              </a:spcBef>
              <a:buNone/>
            </a:pPr>
            <a:r>
              <a:rPr lang="fr" sz="700">
                <a:solidFill>
                  <a:schemeClr val="dk2"/>
                </a:solidFill>
                <a:latin typeface="Karla"/>
                <a:ea typeface="Karla"/>
                <a:cs typeface="Karla"/>
                <a:sym typeface="Karla"/>
              </a:rPr>
              <a:t>- Gestion avancée des </a:t>
            </a:r>
          </a:p>
          <a:p>
            <a:pPr lvl="0" rtl="0">
              <a:lnSpc>
                <a:spcPct val="130000"/>
              </a:lnSpc>
              <a:spcBef>
                <a:spcPts val="0"/>
              </a:spcBef>
              <a:buNone/>
            </a:pPr>
            <a:r>
              <a:rPr lang="fr" sz="700">
                <a:solidFill>
                  <a:schemeClr val="dk2"/>
                </a:solidFill>
                <a:latin typeface="Karla"/>
                <a:ea typeface="Karla"/>
                <a:cs typeface="Karla"/>
                <a:sym typeface="Karla"/>
              </a:rPr>
              <a:t>droits d’accès</a:t>
            </a:r>
          </a:p>
          <a:p>
            <a:pPr lvl="0" rtl="0">
              <a:lnSpc>
                <a:spcPct val="130000"/>
              </a:lnSpc>
              <a:spcBef>
                <a:spcPts val="0"/>
              </a:spcBef>
              <a:buClr>
                <a:schemeClr val="dk1"/>
              </a:buClr>
              <a:buSzPct val="157142"/>
              <a:buFont typeface="Arial"/>
              <a:buNone/>
            </a:pPr>
            <a:r>
              <a:rPr lang="fr" sz="700">
                <a:solidFill>
                  <a:schemeClr val="dk2"/>
                </a:solidFill>
                <a:latin typeface="Karla"/>
                <a:ea typeface="Karla"/>
                <a:cs typeface="Karla"/>
                <a:sym typeface="Karla"/>
              </a:rPr>
              <a:t>- Attribution de tâches à des collaborateurs</a:t>
            </a:r>
          </a:p>
          <a:p>
            <a:pPr lvl="0" rtl="0">
              <a:lnSpc>
                <a:spcPct val="130000"/>
              </a:lnSpc>
              <a:spcBef>
                <a:spcPts val="0"/>
              </a:spcBef>
              <a:buNone/>
            </a:pPr>
            <a:r>
              <a:rPr lang="fr" sz="700">
                <a:solidFill>
                  <a:schemeClr val="dk2"/>
                </a:solidFill>
                <a:latin typeface="Karla"/>
                <a:ea typeface="Karla"/>
                <a:cs typeface="Karla"/>
                <a:sym typeface="Karla"/>
              </a:rPr>
              <a:t>- Relance multi-contacts </a:t>
            </a:r>
          </a:p>
          <a:p>
            <a:pPr lvl="0" rtl="0">
              <a:lnSpc>
                <a:spcPct val="130000"/>
              </a:lnSpc>
              <a:spcBef>
                <a:spcPts val="0"/>
              </a:spcBef>
              <a:buNone/>
            </a:pPr>
            <a:r>
              <a:rPr lang="fr" sz="700">
                <a:solidFill>
                  <a:schemeClr val="dk2"/>
                </a:solidFill>
                <a:latin typeface="Karla"/>
                <a:ea typeface="Karla"/>
                <a:cs typeface="Karla"/>
                <a:sym typeface="Karla"/>
              </a:rPr>
              <a:t>(sur devis)</a:t>
            </a:r>
          </a:p>
          <a:p>
            <a:pPr lvl="0" rtl="0">
              <a:lnSpc>
                <a:spcPct val="130000"/>
              </a:lnSpc>
              <a:spcBef>
                <a:spcPts val="0"/>
              </a:spcBef>
              <a:buNone/>
            </a:pPr>
            <a:r>
              <a:rPr lang="fr" sz="700">
                <a:solidFill>
                  <a:schemeClr val="dk2"/>
                </a:solidFill>
                <a:latin typeface="Karla"/>
                <a:ea typeface="Karla"/>
                <a:cs typeface="Karla"/>
                <a:sym typeface="Karla"/>
              </a:rPr>
              <a:t>- Scénario hors-profils </a:t>
            </a:r>
          </a:p>
          <a:p>
            <a:pPr lvl="0" rtl="0">
              <a:lnSpc>
                <a:spcPct val="130000"/>
              </a:lnSpc>
              <a:spcBef>
                <a:spcPts val="0"/>
              </a:spcBef>
              <a:buNone/>
            </a:pPr>
            <a:r>
              <a:rPr lang="fr" sz="700">
                <a:solidFill>
                  <a:schemeClr val="dk2"/>
                </a:solidFill>
                <a:latin typeface="Karla"/>
                <a:ea typeface="Karla"/>
                <a:cs typeface="Karla"/>
                <a:sym typeface="Karla"/>
              </a:rPr>
              <a:t>(sur devis)</a:t>
            </a:r>
          </a:p>
          <a:p>
            <a:pPr lvl="0" rtl="0">
              <a:lnSpc>
                <a:spcPct val="130000"/>
              </a:lnSpc>
              <a:spcBef>
                <a:spcPts val="0"/>
              </a:spcBef>
              <a:buNone/>
            </a:pPr>
            <a:r>
              <a:rPr lang="fr" sz="700">
                <a:solidFill>
                  <a:schemeClr val="dk2"/>
                </a:solidFill>
                <a:latin typeface="Karla"/>
                <a:ea typeface="Karla"/>
                <a:cs typeface="Karla"/>
                <a:sym typeface="Karla"/>
              </a:rPr>
              <a:t>- Suivi DSO (sur devis)</a:t>
            </a:r>
          </a:p>
          <a:p>
            <a:pPr lvl="0" rtl="0">
              <a:lnSpc>
                <a:spcPct val="130000"/>
              </a:lnSpc>
              <a:spcBef>
                <a:spcPts val="0"/>
              </a:spcBef>
              <a:buNone/>
            </a:pPr>
            <a:r>
              <a:rPr lang="fr" sz="700">
                <a:solidFill>
                  <a:schemeClr val="dk2"/>
                </a:solidFill>
                <a:latin typeface="Karla"/>
                <a:ea typeface="Karla"/>
                <a:cs typeface="Karla"/>
                <a:sym typeface="Karla"/>
              </a:rPr>
              <a:t>- Intégration CRM (sur devis)</a:t>
            </a:r>
          </a:p>
          <a:p>
            <a:pPr lvl="0" rtl="0">
              <a:lnSpc>
                <a:spcPct val="130000"/>
              </a:lnSpc>
              <a:spcBef>
                <a:spcPts val="0"/>
              </a:spcBef>
              <a:buClr>
                <a:schemeClr val="dk1"/>
              </a:buClr>
              <a:buSzPct val="157142"/>
              <a:buFont typeface="Arial"/>
              <a:buNone/>
            </a:pPr>
            <a:r>
              <a:rPr lang="fr" sz="700">
                <a:solidFill>
                  <a:schemeClr val="dk2"/>
                </a:solidFill>
                <a:latin typeface="Karla"/>
                <a:ea typeface="Karla"/>
                <a:cs typeface="Karla"/>
                <a:sym typeface="Karla"/>
              </a:rPr>
              <a:t>- Relance SMS (sur devis)</a:t>
            </a:r>
          </a:p>
          <a:p>
            <a:pPr lvl="0" rtl="0">
              <a:lnSpc>
                <a:spcPct val="130000"/>
              </a:lnSpc>
              <a:spcBef>
                <a:spcPts val="0"/>
              </a:spcBef>
              <a:buClr>
                <a:schemeClr val="dk1"/>
              </a:buClr>
              <a:buSzPct val="157142"/>
              <a:buFont typeface="Arial"/>
              <a:buNone/>
            </a:pPr>
            <a:r>
              <a:rPr lang="fr" sz="700">
                <a:solidFill>
                  <a:schemeClr val="dk2"/>
                </a:solidFill>
                <a:latin typeface="Karla"/>
                <a:ea typeface="Karla"/>
                <a:cs typeface="Karla"/>
                <a:sym typeface="Karla"/>
              </a:rPr>
              <a:t>- Relance courrier dématérialisée (sur devis)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1088545" y="914670"/>
            <a:ext cx="5665500" cy="4095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i="0" lang="fr" sz="2800" u="none" cap="none" strike="noStrike">
                <a:solidFill>
                  <a:srgbClr val="FFCC00"/>
                </a:solidFill>
                <a:latin typeface="Montserrat"/>
                <a:ea typeface="Montserrat"/>
                <a:cs typeface="Montserrat"/>
                <a:sym typeface="Montserrat"/>
              </a:rPr>
              <a:t>ILS NOUS FONT CONFIANCE !</a:t>
            </a:r>
          </a:p>
        </p:txBody>
      </p:sp>
      <p:grpSp>
        <p:nvGrpSpPr>
          <p:cNvPr id="476" name="Shape 476"/>
          <p:cNvGrpSpPr/>
          <p:nvPr/>
        </p:nvGrpSpPr>
        <p:grpSpPr>
          <a:xfrm>
            <a:off x="521116" y="746594"/>
            <a:ext cx="503993" cy="474210"/>
            <a:chOff x="5972700" y="2330200"/>
            <a:chExt cx="411625" cy="387300"/>
          </a:xfrm>
        </p:grpSpPr>
        <p:sp>
          <p:nvSpPr>
            <p:cNvPr id="477" name="Shape 477"/>
            <p:cNvSpPr/>
            <p:nvPr/>
          </p:nvSpPr>
          <p:spPr>
            <a:xfrm>
              <a:off x="5972700" y="2476950"/>
              <a:ext cx="98100" cy="219900"/>
            </a:xfrm>
            <a:custGeom>
              <a:pathLst>
                <a:path extrusionOk="0" fill="none" h="120000" w="120000">
                  <a:moveTo>
                    <a:pt x="0" y="0"/>
                  </a:moveTo>
                  <a:lnTo>
                    <a:pt x="0" y="119986"/>
                  </a:lnTo>
                  <a:lnTo>
                    <a:pt x="119969" y="119986"/>
                  </a:lnTo>
                  <a:lnTo>
                    <a:pt x="119969" y="0"/>
                  </a:lnTo>
                  <a:lnTo>
                    <a:pt x="0" y="0"/>
                  </a:lnTo>
                  <a:close/>
                  <a:moveTo>
                    <a:pt x="73768" y="32903"/>
                  </a:moveTo>
                  <a:lnTo>
                    <a:pt x="73768" y="32903"/>
                  </a:lnTo>
                  <a:lnTo>
                    <a:pt x="69301" y="32575"/>
                  </a:lnTo>
                  <a:lnTo>
                    <a:pt x="65568" y="32248"/>
                  </a:lnTo>
                  <a:lnTo>
                    <a:pt x="61866" y="31252"/>
                  </a:lnTo>
                  <a:lnTo>
                    <a:pt x="58867" y="30242"/>
                  </a:lnTo>
                  <a:lnTo>
                    <a:pt x="55900" y="28590"/>
                  </a:lnTo>
                  <a:lnTo>
                    <a:pt x="53666" y="26925"/>
                  </a:lnTo>
                  <a:lnTo>
                    <a:pt x="52901" y="25261"/>
                  </a:lnTo>
                  <a:lnTo>
                    <a:pt x="52167" y="23268"/>
                  </a:lnTo>
                  <a:lnTo>
                    <a:pt x="52167" y="23268"/>
                  </a:lnTo>
                  <a:lnTo>
                    <a:pt x="52901" y="21276"/>
                  </a:lnTo>
                  <a:lnTo>
                    <a:pt x="53666" y="19611"/>
                  </a:lnTo>
                  <a:lnTo>
                    <a:pt x="55900" y="17946"/>
                  </a:lnTo>
                  <a:lnTo>
                    <a:pt x="58867" y="16622"/>
                  </a:lnTo>
                  <a:lnTo>
                    <a:pt x="61866" y="15284"/>
                  </a:lnTo>
                  <a:lnTo>
                    <a:pt x="65568" y="14629"/>
                  </a:lnTo>
                  <a:lnTo>
                    <a:pt x="69301" y="13961"/>
                  </a:lnTo>
                  <a:lnTo>
                    <a:pt x="73768" y="13633"/>
                  </a:lnTo>
                  <a:lnTo>
                    <a:pt x="73768" y="13633"/>
                  </a:lnTo>
                  <a:lnTo>
                    <a:pt x="78235" y="13961"/>
                  </a:lnTo>
                  <a:lnTo>
                    <a:pt x="81968" y="14629"/>
                  </a:lnTo>
                  <a:lnTo>
                    <a:pt x="85701" y="15284"/>
                  </a:lnTo>
                  <a:lnTo>
                    <a:pt x="88669" y="16622"/>
                  </a:lnTo>
                  <a:lnTo>
                    <a:pt x="91667" y="17946"/>
                  </a:lnTo>
                  <a:lnTo>
                    <a:pt x="93901" y="19611"/>
                  </a:lnTo>
                  <a:lnTo>
                    <a:pt x="94635" y="21276"/>
                  </a:lnTo>
                  <a:lnTo>
                    <a:pt x="95400" y="23268"/>
                  </a:lnTo>
                  <a:lnTo>
                    <a:pt x="95400" y="23268"/>
                  </a:lnTo>
                  <a:lnTo>
                    <a:pt x="94635" y="25261"/>
                  </a:lnTo>
                  <a:lnTo>
                    <a:pt x="93901" y="26925"/>
                  </a:lnTo>
                  <a:lnTo>
                    <a:pt x="91667" y="28590"/>
                  </a:lnTo>
                  <a:lnTo>
                    <a:pt x="88669" y="30242"/>
                  </a:lnTo>
                  <a:lnTo>
                    <a:pt x="85701" y="31252"/>
                  </a:lnTo>
                  <a:lnTo>
                    <a:pt x="81968" y="32248"/>
                  </a:lnTo>
                  <a:lnTo>
                    <a:pt x="78235" y="32575"/>
                  </a:lnTo>
                  <a:lnTo>
                    <a:pt x="73768" y="32903"/>
                  </a:lnTo>
                  <a:lnTo>
                    <a:pt x="73768" y="32903"/>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8" name="Shape 478"/>
            <p:cNvSpPr/>
            <p:nvPr/>
          </p:nvSpPr>
          <p:spPr>
            <a:xfrm>
              <a:off x="6078025" y="2330200"/>
              <a:ext cx="306300" cy="387300"/>
            </a:xfrm>
            <a:custGeom>
              <a:pathLst>
                <a:path extrusionOk="0" fill="none" h="120000" w="120000">
                  <a:moveTo>
                    <a:pt x="9" y="103771"/>
                  </a:moveTo>
                  <a:lnTo>
                    <a:pt x="14799" y="103771"/>
                  </a:lnTo>
                  <a:lnTo>
                    <a:pt x="14799" y="103771"/>
                  </a:lnTo>
                  <a:lnTo>
                    <a:pt x="19569" y="105653"/>
                  </a:lnTo>
                  <a:lnTo>
                    <a:pt x="26248" y="107923"/>
                  </a:lnTo>
                  <a:lnTo>
                    <a:pt x="34828" y="110564"/>
                  </a:lnTo>
                  <a:lnTo>
                    <a:pt x="44378" y="113392"/>
                  </a:lnTo>
                  <a:lnTo>
                    <a:pt x="54632" y="115847"/>
                  </a:lnTo>
                  <a:lnTo>
                    <a:pt x="59882" y="116978"/>
                  </a:lnTo>
                  <a:lnTo>
                    <a:pt x="65132" y="117916"/>
                  </a:lnTo>
                  <a:lnTo>
                    <a:pt x="70137" y="118861"/>
                  </a:lnTo>
                  <a:lnTo>
                    <a:pt x="75142" y="119426"/>
                  </a:lnTo>
                  <a:lnTo>
                    <a:pt x="79676" y="119806"/>
                  </a:lnTo>
                  <a:lnTo>
                    <a:pt x="84211" y="119992"/>
                  </a:lnTo>
                  <a:lnTo>
                    <a:pt x="84211" y="119992"/>
                  </a:lnTo>
                  <a:lnTo>
                    <a:pt x="91841" y="119992"/>
                  </a:lnTo>
                  <a:lnTo>
                    <a:pt x="95896" y="119806"/>
                  </a:lnTo>
                  <a:lnTo>
                    <a:pt x="99715" y="119426"/>
                  </a:lnTo>
                  <a:lnTo>
                    <a:pt x="103055" y="118675"/>
                  </a:lnTo>
                  <a:lnTo>
                    <a:pt x="104720" y="118295"/>
                  </a:lnTo>
                  <a:lnTo>
                    <a:pt x="105915" y="117916"/>
                  </a:lnTo>
                  <a:lnTo>
                    <a:pt x="107110" y="117350"/>
                  </a:lnTo>
                  <a:lnTo>
                    <a:pt x="108060" y="116599"/>
                  </a:lnTo>
                  <a:lnTo>
                    <a:pt x="108540" y="115847"/>
                  </a:lnTo>
                  <a:lnTo>
                    <a:pt x="109020" y="114902"/>
                  </a:lnTo>
                  <a:lnTo>
                    <a:pt x="109735" y="109426"/>
                  </a:lnTo>
                  <a:lnTo>
                    <a:pt x="109735" y="109426"/>
                  </a:lnTo>
                  <a:lnTo>
                    <a:pt x="109500" y="108109"/>
                  </a:lnTo>
                  <a:lnTo>
                    <a:pt x="109020" y="106978"/>
                  </a:lnTo>
                  <a:lnTo>
                    <a:pt x="108060" y="105847"/>
                  </a:lnTo>
                  <a:lnTo>
                    <a:pt x="106630" y="104902"/>
                  </a:lnTo>
                  <a:lnTo>
                    <a:pt x="106630" y="104902"/>
                  </a:lnTo>
                  <a:lnTo>
                    <a:pt x="107825" y="104716"/>
                  </a:lnTo>
                  <a:lnTo>
                    <a:pt x="109020" y="104336"/>
                  </a:lnTo>
                  <a:lnTo>
                    <a:pt x="110215" y="103957"/>
                  </a:lnTo>
                  <a:lnTo>
                    <a:pt x="111165" y="103205"/>
                  </a:lnTo>
                  <a:lnTo>
                    <a:pt x="111880" y="102446"/>
                  </a:lnTo>
                  <a:lnTo>
                    <a:pt x="112595" y="101509"/>
                  </a:lnTo>
                  <a:lnTo>
                    <a:pt x="113075" y="100370"/>
                  </a:lnTo>
                  <a:lnTo>
                    <a:pt x="113310" y="99433"/>
                  </a:lnTo>
                  <a:lnTo>
                    <a:pt x="114025" y="92639"/>
                  </a:lnTo>
                  <a:lnTo>
                    <a:pt x="114025" y="92639"/>
                  </a:lnTo>
                  <a:lnTo>
                    <a:pt x="114025" y="91694"/>
                  </a:lnTo>
                  <a:lnTo>
                    <a:pt x="114025" y="90943"/>
                  </a:lnTo>
                  <a:lnTo>
                    <a:pt x="113790" y="89998"/>
                  </a:lnTo>
                  <a:lnTo>
                    <a:pt x="113310" y="89246"/>
                  </a:lnTo>
                  <a:lnTo>
                    <a:pt x="112115" y="87922"/>
                  </a:lnTo>
                  <a:lnTo>
                    <a:pt x="111400" y="87356"/>
                  </a:lnTo>
                  <a:lnTo>
                    <a:pt x="110685" y="86791"/>
                  </a:lnTo>
                  <a:lnTo>
                    <a:pt x="110685" y="86791"/>
                  </a:lnTo>
                  <a:lnTo>
                    <a:pt x="111880" y="86605"/>
                  </a:lnTo>
                  <a:lnTo>
                    <a:pt x="112840" y="86225"/>
                  </a:lnTo>
                  <a:lnTo>
                    <a:pt x="113790" y="85660"/>
                  </a:lnTo>
                  <a:lnTo>
                    <a:pt x="114740" y="84900"/>
                  </a:lnTo>
                  <a:lnTo>
                    <a:pt x="115455" y="84149"/>
                  </a:lnTo>
                  <a:lnTo>
                    <a:pt x="115935" y="83398"/>
                  </a:lnTo>
                  <a:lnTo>
                    <a:pt x="116415" y="82453"/>
                  </a:lnTo>
                  <a:lnTo>
                    <a:pt x="116650" y="81322"/>
                  </a:lnTo>
                  <a:lnTo>
                    <a:pt x="117365" y="74714"/>
                  </a:lnTo>
                  <a:lnTo>
                    <a:pt x="117365" y="74714"/>
                  </a:lnTo>
                  <a:lnTo>
                    <a:pt x="117365" y="73769"/>
                  </a:lnTo>
                  <a:lnTo>
                    <a:pt x="117365" y="72831"/>
                  </a:lnTo>
                  <a:lnTo>
                    <a:pt x="117130" y="71886"/>
                  </a:lnTo>
                  <a:lnTo>
                    <a:pt x="116650" y="71127"/>
                  </a:lnTo>
                  <a:lnTo>
                    <a:pt x="116170" y="70376"/>
                  </a:lnTo>
                  <a:lnTo>
                    <a:pt x="115455" y="69810"/>
                  </a:lnTo>
                  <a:lnTo>
                    <a:pt x="114740" y="69245"/>
                  </a:lnTo>
                  <a:lnTo>
                    <a:pt x="113790" y="68679"/>
                  </a:lnTo>
                  <a:lnTo>
                    <a:pt x="113790" y="68679"/>
                  </a:lnTo>
                  <a:lnTo>
                    <a:pt x="114740" y="68486"/>
                  </a:lnTo>
                  <a:lnTo>
                    <a:pt x="115700" y="67920"/>
                  </a:lnTo>
                  <a:lnTo>
                    <a:pt x="116650" y="67355"/>
                  </a:lnTo>
                  <a:lnTo>
                    <a:pt x="117365" y="66789"/>
                  </a:lnTo>
                  <a:lnTo>
                    <a:pt x="118080" y="66038"/>
                  </a:lnTo>
                  <a:lnTo>
                    <a:pt x="118560" y="65279"/>
                  </a:lnTo>
                  <a:lnTo>
                    <a:pt x="118795" y="64341"/>
                  </a:lnTo>
                  <a:lnTo>
                    <a:pt x="119040" y="63396"/>
                  </a:lnTo>
                  <a:lnTo>
                    <a:pt x="119990" y="56603"/>
                  </a:lnTo>
                  <a:lnTo>
                    <a:pt x="119990" y="56603"/>
                  </a:lnTo>
                  <a:lnTo>
                    <a:pt x="119755" y="55658"/>
                  </a:lnTo>
                  <a:lnTo>
                    <a:pt x="119510" y="54720"/>
                  </a:lnTo>
                  <a:lnTo>
                    <a:pt x="119040" y="53961"/>
                  </a:lnTo>
                  <a:lnTo>
                    <a:pt x="118560" y="53210"/>
                  </a:lnTo>
                  <a:lnTo>
                    <a:pt x="117845" y="52451"/>
                  </a:lnTo>
                  <a:lnTo>
                    <a:pt x="116895" y="51885"/>
                  </a:lnTo>
                  <a:lnTo>
                    <a:pt x="114740" y="50754"/>
                  </a:lnTo>
                  <a:lnTo>
                    <a:pt x="112360" y="49809"/>
                  </a:lnTo>
                  <a:lnTo>
                    <a:pt x="109500" y="49058"/>
                  </a:lnTo>
                  <a:lnTo>
                    <a:pt x="106395" y="48492"/>
                  </a:lnTo>
                  <a:lnTo>
                    <a:pt x="103290" y="48113"/>
                  </a:lnTo>
                  <a:lnTo>
                    <a:pt x="103290" y="48113"/>
                  </a:lnTo>
                  <a:lnTo>
                    <a:pt x="96611" y="47361"/>
                  </a:lnTo>
                  <a:lnTo>
                    <a:pt x="86356" y="46602"/>
                  </a:lnTo>
                  <a:lnTo>
                    <a:pt x="74191" y="46037"/>
                  </a:lnTo>
                  <a:lnTo>
                    <a:pt x="61792" y="45471"/>
                  </a:lnTo>
                  <a:lnTo>
                    <a:pt x="61792" y="45471"/>
                  </a:lnTo>
                  <a:lnTo>
                    <a:pt x="63457" y="43209"/>
                  </a:lnTo>
                  <a:lnTo>
                    <a:pt x="64887" y="40568"/>
                  </a:lnTo>
                  <a:lnTo>
                    <a:pt x="66317" y="37740"/>
                  </a:lnTo>
                  <a:lnTo>
                    <a:pt x="67277" y="34719"/>
                  </a:lnTo>
                  <a:lnTo>
                    <a:pt x="68227" y="31698"/>
                  </a:lnTo>
                  <a:lnTo>
                    <a:pt x="69187" y="28491"/>
                  </a:lnTo>
                  <a:lnTo>
                    <a:pt x="70137" y="22270"/>
                  </a:lnTo>
                  <a:lnTo>
                    <a:pt x="70852" y="16608"/>
                  </a:lnTo>
                  <a:lnTo>
                    <a:pt x="71332" y="11890"/>
                  </a:lnTo>
                  <a:lnTo>
                    <a:pt x="71332" y="7552"/>
                  </a:lnTo>
                  <a:lnTo>
                    <a:pt x="71332" y="7552"/>
                  </a:lnTo>
                  <a:lnTo>
                    <a:pt x="71332" y="6228"/>
                  </a:lnTo>
                  <a:lnTo>
                    <a:pt x="70617" y="4717"/>
                  </a:lnTo>
                  <a:lnTo>
                    <a:pt x="69902" y="3586"/>
                  </a:lnTo>
                  <a:lnTo>
                    <a:pt x="68707" y="2455"/>
                  </a:lnTo>
                  <a:lnTo>
                    <a:pt x="67277" y="1324"/>
                  </a:lnTo>
                  <a:lnTo>
                    <a:pt x="65602" y="759"/>
                  </a:lnTo>
                  <a:lnTo>
                    <a:pt x="63692" y="193"/>
                  </a:lnTo>
                  <a:lnTo>
                    <a:pt x="61792" y="7"/>
                  </a:lnTo>
                  <a:lnTo>
                    <a:pt x="61792" y="7"/>
                  </a:lnTo>
                  <a:lnTo>
                    <a:pt x="58207" y="193"/>
                  </a:lnTo>
                  <a:lnTo>
                    <a:pt x="55827" y="573"/>
                  </a:lnTo>
                  <a:lnTo>
                    <a:pt x="53917" y="1138"/>
                  </a:lnTo>
                  <a:lnTo>
                    <a:pt x="52487" y="1704"/>
                  </a:lnTo>
                  <a:lnTo>
                    <a:pt x="52487" y="1704"/>
                  </a:lnTo>
                  <a:lnTo>
                    <a:pt x="48667" y="11325"/>
                  </a:lnTo>
                  <a:lnTo>
                    <a:pt x="46758" y="15663"/>
                  </a:lnTo>
                  <a:lnTo>
                    <a:pt x="44848" y="19629"/>
                  </a:lnTo>
                  <a:lnTo>
                    <a:pt x="42948" y="23208"/>
                  </a:lnTo>
                  <a:lnTo>
                    <a:pt x="41038" y="26229"/>
                  </a:lnTo>
                  <a:lnTo>
                    <a:pt x="39363" y="28491"/>
                  </a:lnTo>
                  <a:lnTo>
                    <a:pt x="37933" y="30381"/>
                  </a:lnTo>
                  <a:lnTo>
                    <a:pt x="37933" y="30381"/>
                  </a:lnTo>
                  <a:lnTo>
                    <a:pt x="35788" y="32077"/>
                  </a:lnTo>
                  <a:lnTo>
                    <a:pt x="32448" y="34719"/>
                  </a:lnTo>
                  <a:lnTo>
                    <a:pt x="24573" y="40568"/>
                  </a:lnTo>
                  <a:lnTo>
                    <a:pt x="14084" y="48113"/>
                  </a:lnTo>
                  <a:lnTo>
                    <a:pt x="9" y="48113"/>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interdean-demenagement-m.jpg" id="479" name="Shape 479"/>
          <p:cNvPicPr preferRelativeResize="0"/>
          <p:nvPr/>
        </p:nvPicPr>
        <p:blipFill rotWithShape="1">
          <a:blip r:embed="rId3">
            <a:alphaModFix/>
          </a:blip>
          <a:srcRect b="0" l="0" r="0" t="0"/>
          <a:stretch/>
        </p:blipFill>
        <p:spPr>
          <a:xfrm>
            <a:off x="6310971" y="4135098"/>
            <a:ext cx="1224000" cy="375300"/>
          </a:xfrm>
          <a:prstGeom prst="rect">
            <a:avLst/>
          </a:prstGeom>
          <a:noFill/>
          <a:ln>
            <a:noFill/>
          </a:ln>
        </p:spPr>
      </p:pic>
      <p:pic>
        <p:nvPicPr>
          <p:cNvPr descr="verdi_170.png" id="480" name="Shape 480"/>
          <p:cNvPicPr preferRelativeResize="0"/>
          <p:nvPr/>
        </p:nvPicPr>
        <p:blipFill rotWithShape="1">
          <a:blip r:embed="rId4">
            <a:alphaModFix/>
          </a:blip>
          <a:srcRect b="0" l="0" r="0" t="0"/>
          <a:stretch/>
        </p:blipFill>
        <p:spPr>
          <a:xfrm>
            <a:off x="2854550" y="3831930"/>
            <a:ext cx="1080000" cy="635400"/>
          </a:xfrm>
          <a:prstGeom prst="rect">
            <a:avLst/>
          </a:prstGeom>
          <a:noFill/>
          <a:ln>
            <a:noFill/>
          </a:ln>
        </p:spPr>
      </p:pic>
      <p:pic>
        <p:nvPicPr>
          <p:cNvPr descr="LOGO_TITRATV5.png" id="481" name="Shape 481"/>
          <p:cNvPicPr preferRelativeResize="0"/>
          <p:nvPr/>
        </p:nvPicPr>
        <p:blipFill rotWithShape="1">
          <a:blip r:embed="rId5">
            <a:alphaModFix/>
          </a:blip>
          <a:srcRect b="0" l="0" r="0" t="0"/>
          <a:stretch/>
        </p:blipFill>
        <p:spPr>
          <a:xfrm>
            <a:off x="4569112" y="3881039"/>
            <a:ext cx="1107300" cy="650100"/>
          </a:xfrm>
          <a:prstGeom prst="rect">
            <a:avLst/>
          </a:prstGeom>
          <a:noFill/>
          <a:ln>
            <a:noFill/>
          </a:ln>
        </p:spPr>
      </p:pic>
      <p:pic>
        <p:nvPicPr>
          <p:cNvPr descr="logo FREEGUN.png" id="482" name="Shape 482"/>
          <p:cNvPicPr preferRelativeResize="0"/>
          <p:nvPr/>
        </p:nvPicPr>
        <p:blipFill rotWithShape="1">
          <a:blip r:embed="rId6">
            <a:alphaModFix/>
          </a:blip>
          <a:srcRect b="0" l="0" r="0" t="0"/>
          <a:stretch/>
        </p:blipFill>
        <p:spPr>
          <a:xfrm>
            <a:off x="521106" y="4163853"/>
            <a:ext cx="1656300" cy="350700"/>
          </a:xfrm>
          <a:prstGeom prst="rect">
            <a:avLst/>
          </a:prstGeom>
          <a:noFill/>
          <a:ln>
            <a:noFill/>
          </a:ln>
        </p:spPr>
      </p:pic>
      <p:pic>
        <p:nvPicPr>
          <p:cNvPr descr="LOGO_IORGA.png" id="483" name="Shape 483"/>
          <p:cNvPicPr preferRelativeResize="0"/>
          <p:nvPr/>
        </p:nvPicPr>
        <p:blipFill rotWithShape="1">
          <a:blip r:embed="rId7">
            <a:alphaModFix/>
          </a:blip>
          <a:srcRect b="0" l="0" r="0" t="6699"/>
          <a:stretch/>
        </p:blipFill>
        <p:spPr>
          <a:xfrm>
            <a:off x="2386498" y="1497744"/>
            <a:ext cx="720000" cy="671700"/>
          </a:xfrm>
          <a:prstGeom prst="rect">
            <a:avLst/>
          </a:prstGeom>
          <a:noFill/>
          <a:ln>
            <a:noFill/>
          </a:ln>
        </p:spPr>
      </p:pic>
      <p:pic>
        <p:nvPicPr>
          <p:cNvPr descr="magnum_sharing.jpg" id="484" name="Shape 484"/>
          <p:cNvPicPr preferRelativeResize="0"/>
          <p:nvPr/>
        </p:nvPicPr>
        <p:blipFill rotWithShape="1">
          <a:blip r:embed="rId8">
            <a:alphaModFix/>
          </a:blip>
          <a:srcRect b="10925" l="0" r="0" t="177"/>
          <a:stretch/>
        </p:blipFill>
        <p:spPr>
          <a:xfrm>
            <a:off x="543629" y="1541633"/>
            <a:ext cx="1235100" cy="576599"/>
          </a:xfrm>
          <a:prstGeom prst="rect">
            <a:avLst/>
          </a:prstGeom>
          <a:noFill/>
          <a:ln>
            <a:noFill/>
          </a:ln>
        </p:spPr>
      </p:pic>
      <p:pic>
        <p:nvPicPr>
          <p:cNvPr descr="Logo_biotone_auservice.png" id="485" name="Shape 485"/>
          <p:cNvPicPr preferRelativeResize="0"/>
          <p:nvPr/>
        </p:nvPicPr>
        <p:blipFill rotWithShape="1">
          <a:blip r:embed="rId9">
            <a:alphaModFix/>
          </a:blip>
          <a:srcRect b="0" l="0" r="53379" t="0"/>
          <a:stretch/>
        </p:blipFill>
        <p:spPr>
          <a:xfrm>
            <a:off x="544429" y="2911599"/>
            <a:ext cx="1299600" cy="288000"/>
          </a:xfrm>
          <a:prstGeom prst="rect">
            <a:avLst/>
          </a:prstGeom>
          <a:noFill/>
          <a:ln>
            <a:noFill/>
          </a:ln>
        </p:spPr>
      </p:pic>
      <p:pic>
        <p:nvPicPr>
          <p:cNvPr descr="LOGO_GENERIK.jpg" id="486" name="Shape 486"/>
          <p:cNvPicPr preferRelativeResize="0"/>
          <p:nvPr/>
        </p:nvPicPr>
        <p:blipFill rotWithShape="1">
          <a:blip r:embed="rId10">
            <a:alphaModFix/>
          </a:blip>
          <a:srcRect b="0" l="0" r="0" t="0"/>
          <a:stretch/>
        </p:blipFill>
        <p:spPr>
          <a:xfrm>
            <a:off x="4157475" y="2948174"/>
            <a:ext cx="1296000" cy="242700"/>
          </a:xfrm>
          <a:prstGeom prst="rect">
            <a:avLst/>
          </a:prstGeom>
          <a:noFill/>
          <a:ln>
            <a:noFill/>
          </a:ln>
        </p:spPr>
      </p:pic>
      <p:pic>
        <p:nvPicPr>
          <p:cNvPr descr="LOGO_LEONOR_GREYL.jpg" id="487" name="Shape 487"/>
          <p:cNvPicPr preferRelativeResize="0"/>
          <p:nvPr/>
        </p:nvPicPr>
        <p:blipFill rotWithShape="1">
          <a:blip r:embed="rId11">
            <a:alphaModFix/>
          </a:blip>
          <a:srcRect b="0" l="0" r="0" t="0"/>
          <a:stretch/>
        </p:blipFill>
        <p:spPr>
          <a:xfrm>
            <a:off x="3815901" y="1541633"/>
            <a:ext cx="597600" cy="575999"/>
          </a:xfrm>
          <a:prstGeom prst="rect">
            <a:avLst/>
          </a:prstGeom>
          <a:noFill/>
          <a:ln>
            <a:noFill/>
          </a:ln>
        </p:spPr>
      </p:pic>
      <p:pic>
        <p:nvPicPr>
          <p:cNvPr descr="logo_local.png" id="488" name="Shape 488"/>
          <p:cNvPicPr preferRelativeResize="0"/>
          <p:nvPr/>
        </p:nvPicPr>
        <p:blipFill rotWithShape="1">
          <a:blip r:embed="rId12">
            <a:alphaModFix/>
          </a:blip>
          <a:srcRect b="0" l="0" r="0" t="0"/>
          <a:stretch/>
        </p:blipFill>
        <p:spPr>
          <a:xfrm>
            <a:off x="2284658" y="2774898"/>
            <a:ext cx="1368300" cy="493800"/>
          </a:xfrm>
          <a:prstGeom prst="rect">
            <a:avLst/>
          </a:prstGeom>
          <a:noFill/>
          <a:ln>
            <a:noFill/>
          </a:ln>
        </p:spPr>
      </p:pic>
      <p:pic>
        <p:nvPicPr>
          <p:cNvPr descr="LOGO_DANPHIL.png" id="489" name="Shape 489"/>
          <p:cNvPicPr preferRelativeResize="0"/>
          <p:nvPr/>
        </p:nvPicPr>
        <p:blipFill rotWithShape="1">
          <a:blip r:embed="rId13">
            <a:alphaModFix/>
          </a:blip>
          <a:srcRect b="0" l="0" r="0" t="0"/>
          <a:stretch/>
        </p:blipFill>
        <p:spPr>
          <a:xfrm>
            <a:off x="5928948" y="2731008"/>
            <a:ext cx="1079999" cy="500100"/>
          </a:xfrm>
          <a:prstGeom prst="rect">
            <a:avLst/>
          </a:prstGeom>
          <a:noFill/>
          <a:ln>
            <a:noFill/>
          </a:ln>
        </p:spPr>
      </p:pic>
      <p:pic>
        <p:nvPicPr>
          <p:cNvPr descr="Logo_3B-COM.png" id="490" name="Shape 490"/>
          <p:cNvPicPr preferRelativeResize="0"/>
          <p:nvPr/>
        </p:nvPicPr>
        <p:blipFill rotWithShape="1">
          <a:blip r:embed="rId14">
            <a:alphaModFix/>
          </a:blip>
          <a:srcRect b="0" l="0" r="0" t="0"/>
          <a:stretch/>
        </p:blipFill>
        <p:spPr>
          <a:xfrm>
            <a:off x="5159030" y="1541633"/>
            <a:ext cx="1364400" cy="617999"/>
          </a:xfrm>
          <a:prstGeom prst="rect">
            <a:avLst/>
          </a:prstGeom>
          <a:noFill/>
          <a:ln>
            <a:noFill/>
          </a:ln>
        </p:spPr>
      </p:pic>
      <p:sp>
        <p:nvSpPr>
          <p:cNvPr id="491" name="Shape 491"/>
          <p:cNvSpPr txBox="1"/>
          <p:nvPr/>
        </p:nvSpPr>
        <p:spPr>
          <a:xfrm>
            <a:off x="1990452" y="2183060"/>
            <a:ext cx="1512299" cy="4464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IORGA </a:t>
            </a:r>
            <a:br>
              <a:rPr b="0" i="0" lang="fr" sz="900" u="none" cap="none" strike="noStrike">
                <a:solidFill>
                  <a:srgbClr val="666666"/>
                </a:solidFill>
                <a:latin typeface="Karla"/>
                <a:ea typeface="Karla"/>
                <a:cs typeface="Karla"/>
                <a:sym typeface="Karla"/>
              </a:rPr>
            </a:br>
            <a:r>
              <a:rPr b="0" i="0" lang="fr" sz="700" u="none" cap="none" strike="noStrike">
                <a:solidFill>
                  <a:srgbClr val="666666"/>
                </a:solidFill>
                <a:latin typeface="Karla"/>
                <a:ea typeface="Karla"/>
                <a:cs typeface="Karla"/>
                <a:sym typeface="Karla"/>
              </a:rPr>
              <a:t>Conseil en informatique</a:t>
            </a:r>
          </a:p>
          <a:p>
            <a:pPr indent="0" lvl="0" marL="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23 M€</a:t>
            </a:r>
          </a:p>
        </p:txBody>
      </p:sp>
      <p:sp>
        <p:nvSpPr>
          <p:cNvPr id="492" name="Shape 492"/>
          <p:cNvSpPr txBox="1"/>
          <p:nvPr/>
        </p:nvSpPr>
        <p:spPr>
          <a:xfrm>
            <a:off x="3358605" y="2183060"/>
            <a:ext cx="1512300" cy="430800"/>
          </a:xfrm>
          <a:prstGeom prst="rect">
            <a:avLst/>
          </a:prstGeom>
          <a:noFill/>
          <a:ln>
            <a:noFill/>
          </a:ln>
        </p:spPr>
        <p:txBody>
          <a:bodyPr anchorCtr="0" anchor="t" bIns="45700" lIns="91425" rIns="91425" tIns="45700">
            <a:noAutofit/>
          </a:bodyPr>
          <a:lstStyle/>
          <a:p>
            <a:pPr indent="0" lvl="0" marL="6350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LEONOR GREYL</a:t>
            </a:r>
            <a:br>
              <a:rPr b="0" i="0" lang="fr" sz="800" u="none" cap="none" strike="noStrike">
                <a:solidFill>
                  <a:srgbClr val="666666"/>
                </a:solidFill>
                <a:latin typeface="Karla"/>
                <a:ea typeface="Karla"/>
                <a:cs typeface="Karla"/>
                <a:sym typeface="Karla"/>
              </a:rPr>
            </a:br>
            <a:r>
              <a:rPr b="0" i="0" lang="fr" sz="700" u="none" cap="none" strike="noStrike">
                <a:solidFill>
                  <a:srgbClr val="666666"/>
                </a:solidFill>
                <a:latin typeface="Karla"/>
                <a:ea typeface="Karla"/>
                <a:cs typeface="Karla"/>
                <a:sym typeface="Karla"/>
              </a:rPr>
              <a:t>Produits de coiffure</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6 M€ </a:t>
            </a:r>
          </a:p>
        </p:txBody>
      </p:sp>
      <p:sp>
        <p:nvSpPr>
          <p:cNvPr id="493" name="Shape 493"/>
          <p:cNvSpPr txBox="1"/>
          <p:nvPr/>
        </p:nvSpPr>
        <p:spPr>
          <a:xfrm>
            <a:off x="4977073" y="2183060"/>
            <a:ext cx="1728299" cy="4464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3B</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Produits de mercerie</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9 M€ </a:t>
            </a:r>
          </a:p>
        </p:txBody>
      </p:sp>
      <p:sp>
        <p:nvSpPr>
          <p:cNvPr id="494" name="Shape 494"/>
          <p:cNvSpPr txBox="1"/>
          <p:nvPr/>
        </p:nvSpPr>
        <p:spPr>
          <a:xfrm>
            <a:off x="405136" y="2183060"/>
            <a:ext cx="1512299" cy="4464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MAGNUM PHOTOS</a:t>
            </a:r>
          </a:p>
          <a:p>
            <a:pPr indent="0" lvl="0" marL="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Agence photos</a:t>
            </a:r>
          </a:p>
          <a:p>
            <a:pPr indent="0" lvl="0" marL="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:5 M€</a:t>
            </a:r>
          </a:p>
        </p:txBody>
      </p:sp>
      <p:sp>
        <p:nvSpPr>
          <p:cNvPr id="495" name="Shape 495"/>
          <p:cNvSpPr txBox="1"/>
          <p:nvPr/>
        </p:nvSpPr>
        <p:spPr>
          <a:xfrm>
            <a:off x="6032" y="3235064"/>
            <a:ext cx="2376300" cy="430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BIOTONE</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Négoce de produits pharmaceutique</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17 M€ </a:t>
            </a:r>
          </a:p>
        </p:txBody>
      </p:sp>
      <p:sp>
        <p:nvSpPr>
          <p:cNvPr id="496" name="Shape 496"/>
          <p:cNvSpPr txBox="1"/>
          <p:nvPr/>
        </p:nvSpPr>
        <p:spPr>
          <a:xfrm>
            <a:off x="2320661" y="3235064"/>
            <a:ext cx="1296000" cy="430800"/>
          </a:xfrm>
          <a:prstGeom prst="rect">
            <a:avLst/>
          </a:prstGeom>
          <a:noFill/>
          <a:ln>
            <a:noFill/>
          </a:ln>
        </p:spPr>
        <p:txBody>
          <a:bodyPr anchorCtr="0" anchor="t" bIns="45700" lIns="91425" rIns="91425" tIns="45700">
            <a:noAutofit/>
          </a:bodyPr>
          <a:lstStyle/>
          <a:p>
            <a:pPr indent="0" lvl="0" marL="6350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LOCAL.FR</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Site internet</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5 M€  </a:t>
            </a:r>
          </a:p>
        </p:txBody>
      </p:sp>
      <p:sp>
        <p:nvSpPr>
          <p:cNvPr id="497" name="Shape 497"/>
          <p:cNvSpPr txBox="1"/>
          <p:nvPr/>
        </p:nvSpPr>
        <p:spPr>
          <a:xfrm>
            <a:off x="4121433" y="3235064"/>
            <a:ext cx="1368300" cy="430800"/>
          </a:xfrm>
          <a:prstGeom prst="rect">
            <a:avLst/>
          </a:prstGeom>
          <a:noFill/>
          <a:ln>
            <a:noFill/>
          </a:ln>
        </p:spPr>
        <p:txBody>
          <a:bodyPr anchorCtr="0" anchor="t" bIns="45700" lIns="91425" rIns="91425" tIns="45700">
            <a:noAutofit/>
          </a:bodyPr>
          <a:lstStyle/>
          <a:p>
            <a:pPr indent="0" lvl="0" marL="6350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GENERIK</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Produits de coiffure</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8M€ </a:t>
            </a:r>
          </a:p>
        </p:txBody>
      </p:sp>
      <p:sp>
        <p:nvSpPr>
          <p:cNvPr id="498" name="Shape 498"/>
          <p:cNvSpPr txBox="1"/>
          <p:nvPr/>
        </p:nvSpPr>
        <p:spPr>
          <a:xfrm>
            <a:off x="5784932" y="3235064"/>
            <a:ext cx="1368300" cy="430800"/>
          </a:xfrm>
          <a:prstGeom prst="rect">
            <a:avLst/>
          </a:prstGeom>
          <a:noFill/>
          <a:ln>
            <a:noFill/>
          </a:ln>
        </p:spPr>
        <p:txBody>
          <a:bodyPr anchorCtr="0" anchor="t" bIns="45700" lIns="91425" rIns="91425" tIns="45700">
            <a:noAutofit/>
          </a:bodyPr>
          <a:lstStyle/>
          <a:p>
            <a:pPr indent="0" lvl="0" marL="6350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DANPHIL CONSEILS</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 Revendeur Informatique</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2M€ </a:t>
            </a:r>
          </a:p>
        </p:txBody>
      </p:sp>
      <p:sp>
        <p:nvSpPr>
          <p:cNvPr id="499" name="Shape 499"/>
          <p:cNvSpPr txBox="1"/>
          <p:nvPr/>
        </p:nvSpPr>
        <p:spPr>
          <a:xfrm>
            <a:off x="557147" y="4495775"/>
            <a:ext cx="1584000" cy="430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FREEGUN</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Négoce de sous vêtements</a:t>
            </a:r>
            <a:br>
              <a:rPr b="0" i="0" lang="fr" sz="700" u="none" cap="none" strike="noStrike">
                <a:solidFill>
                  <a:srgbClr val="666666"/>
                </a:solidFill>
                <a:latin typeface="Karla"/>
                <a:ea typeface="Karla"/>
                <a:cs typeface="Karla"/>
                <a:sym typeface="Karla"/>
              </a:rPr>
            </a:br>
            <a:r>
              <a:rPr b="0" i="0" lang="fr" sz="700" u="none" cap="none" strike="noStrike">
                <a:solidFill>
                  <a:srgbClr val="666666"/>
                </a:solidFill>
                <a:latin typeface="Karla"/>
                <a:ea typeface="Karla"/>
                <a:cs typeface="Karla"/>
                <a:sym typeface="Karla"/>
              </a:rPr>
              <a:t> CA : 35 M€</a:t>
            </a:r>
          </a:p>
        </p:txBody>
      </p:sp>
      <p:sp>
        <p:nvSpPr>
          <p:cNvPr id="500" name="Shape 500"/>
          <p:cNvSpPr txBox="1"/>
          <p:nvPr/>
        </p:nvSpPr>
        <p:spPr>
          <a:xfrm>
            <a:off x="2782541" y="4495775"/>
            <a:ext cx="1223999" cy="430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VERDI</a:t>
            </a:r>
          </a:p>
          <a:p>
            <a:pPr indent="0" lvl="0" marL="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Ingénierie</a:t>
            </a:r>
            <a:br>
              <a:rPr b="0" i="0" lang="fr" sz="700" u="none" cap="none" strike="noStrike">
                <a:solidFill>
                  <a:srgbClr val="666666"/>
                </a:solidFill>
                <a:latin typeface="Karla"/>
                <a:ea typeface="Karla"/>
                <a:cs typeface="Karla"/>
                <a:sym typeface="Karla"/>
              </a:rPr>
            </a:br>
            <a:r>
              <a:rPr b="0" i="0" lang="fr" sz="700" u="none" cap="none" strike="noStrike">
                <a:solidFill>
                  <a:srgbClr val="666666"/>
                </a:solidFill>
                <a:latin typeface="Karla"/>
                <a:ea typeface="Karla"/>
                <a:cs typeface="Karla"/>
                <a:sym typeface="Karla"/>
              </a:rPr>
              <a:t> CA : 40 M€</a:t>
            </a:r>
          </a:p>
        </p:txBody>
      </p:sp>
      <p:sp>
        <p:nvSpPr>
          <p:cNvPr id="501" name="Shape 501"/>
          <p:cNvSpPr txBox="1"/>
          <p:nvPr/>
        </p:nvSpPr>
        <p:spPr>
          <a:xfrm>
            <a:off x="4438725" y="4495775"/>
            <a:ext cx="1368300" cy="430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TITRATV5</a:t>
            </a:r>
          </a:p>
          <a:p>
            <a:pPr indent="0" lvl="0" marL="63500" marR="0" rtl="0" algn="ctr">
              <a:lnSpc>
                <a:spcPct val="100000"/>
              </a:lnSpc>
              <a:spcBef>
                <a:spcPts val="0"/>
              </a:spcBef>
              <a:spcAft>
                <a:spcPts val="0"/>
              </a:spcAft>
              <a:buClr>
                <a:srgbClr val="000000"/>
              </a:buClr>
              <a:buSzPct val="25000"/>
              <a:buFont typeface="Karla"/>
              <a:buNone/>
            </a:pPr>
            <a:r>
              <a:rPr b="0" i="0" lang="fr" sz="700" u="none" cap="none" strike="noStrike">
                <a:solidFill>
                  <a:srgbClr val="666666"/>
                </a:solidFill>
                <a:latin typeface="Karla"/>
                <a:ea typeface="Karla"/>
                <a:cs typeface="Karla"/>
                <a:sym typeface="Karla"/>
              </a:rPr>
              <a:t>Production audiovisuelle</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CA : 8M€ </a:t>
            </a:r>
          </a:p>
        </p:txBody>
      </p:sp>
      <p:sp>
        <p:nvSpPr>
          <p:cNvPr id="502" name="Shape 502"/>
          <p:cNvSpPr txBox="1"/>
          <p:nvPr/>
        </p:nvSpPr>
        <p:spPr>
          <a:xfrm>
            <a:off x="6094910" y="4495775"/>
            <a:ext cx="1656300" cy="430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666666"/>
              </a:buClr>
              <a:buSzPct val="25000"/>
              <a:buFont typeface="Karla"/>
              <a:buNone/>
            </a:pPr>
            <a:r>
              <a:rPr b="1" i="0" lang="fr" sz="800" u="none" cap="none" strike="noStrike">
                <a:solidFill>
                  <a:srgbClr val="666666"/>
                </a:solidFill>
                <a:latin typeface="Karla"/>
                <a:ea typeface="Karla"/>
                <a:cs typeface="Karla"/>
                <a:sym typeface="Karla"/>
              </a:rPr>
              <a:t>INTERDEAN</a:t>
            </a:r>
          </a:p>
          <a:p>
            <a:pPr indent="0" lvl="0" marL="63500" marR="0" rtl="0" algn="ctr">
              <a:lnSpc>
                <a:spcPct val="100000"/>
              </a:lnSpc>
              <a:spcBef>
                <a:spcPts val="0"/>
              </a:spcBef>
              <a:spcAft>
                <a:spcPts val="0"/>
              </a:spcAft>
              <a:buClr>
                <a:srgbClr val="666666"/>
              </a:buClr>
              <a:buSzPct val="25000"/>
              <a:buFont typeface="Karla"/>
              <a:buNone/>
            </a:pPr>
            <a:r>
              <a:rPr b="0" i="0" lang="fr" sz="700" u="none" cap="none" strike="noStrike">
                <a:solidFill>
                  <a:srgbClr val="666666"/>
                </a:solidFill>
                <a:latin typeface="Karla"/>
                <a:ea typeface="Karla"/>
                <a:cs typeface="Karla"/>
                <a:sym typeface="Karla"/>
              </a:rPr>
              <a:t>Société de déménagement</a:t>
            </a:r>
            <a:br>
              <a:rPr b="0" i="0" lang="fr" sz="700" u="none" cap="none" strike="noStrike">
                <a:solidFill>
                  <a:srgbClr val="666666"/>
                </a:solidFill>
                <a:latin typeface="Karla"/>
                <a:ea typeface="Karla"/>
                <a:cs typeface="Karla"/>
                <a:sym typeface="Karla"/>
              </a:rPr>
            </a:br>
            <a:r>
              <a:rPr b="0" i="0" lang="fr" sz="700" u="none" cap="none" strike="noStrike">
                <a:solidFill>
                  <a:srgbClr val="666666"/>
                </a:solidFill>
                <a:latin typeface="Karla"/>
                <a:ea typeface="Karla"/>
                <a:cs typeface="Karla"/>
                <a:sym typeface="Karla"/>
              </a:rPr>
              <a:t> CA : 25 M€</a:t>
            </a:r>
          </a:p>
        </p:txBody>
      </p:sp>
      <p:pic>
        <p:nvPicPr>
          <p:cNvPr descr="logoheader.png" id="503" name="Shape 503"/>
          <p:cNvPicPr preferRelativeResize="0"/>
          <p:nvPr/>
        </p:nvPicPr>
        <p:blipFill rotWithShape="1">
          <a:blip r:embed="rId15">
            <a:alphaModFix/>
          </a:blip>
          <a:srcRect b="0" l="0" r="0" t="0"/>
          <a:stretch/>
        </p:blipFill>
        <p:spPr>
          <a:xfrm>
            <a:off x="294730" y="67248"/>
            <a:ext cx="2233200" cy="701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16998" l="31999" r="-28999" t="0"/>
          </a:stretch>
        </a:blipFill>
      </p:bgPr>
    </p:bg>
    <p:spTree>
      <p:nvGrpSpPr>
        <p:cNvPr id="507" name="Shape 507"/>
        <p:cNvGrpSpPr/>
        <p:nvPr/>
      </p:nvGrpSpPr>
      <p:grpSpPr>
        <a:xfrm>
          <a:off x="0" y="0"/>
          <a:ext cx="0" cy="0"/>
          <a:chOff x="0" y="0"/>
          <a:chExt cx="0" cy="0"/>
        </a:xfrm>
      </p:grpSpPr>
      <p:sp>
        <p:nvSpPr>
          <p:cNvPr id="508" name="Shape 508"/>
          <p:cNvSpPr txBox="1"/>
          <p:nvPr>
            <p:ph type="title"/>
          </p:nvPr>
        </p:nvSpPr>
        <p:spPr>
          <a:xfrm>
            <a:off x="823180" y="1217730"/>
            <a:ext cx="3507600" cy="4857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i="0" lang="fr" sz="2400" u="none" cap="none" strike="noStrike">
                <a:solidFill>
                  <a:srgbClr val="999999"/>
                </a:solidFill>
                <a:latin typeface="Montserrat"/>
                <a:ea typeface="Montserrat"/>
                <a:cs typeface="Montserrat"/>
                <a:sym typeface="Montserrat"/>
              </a:rPr>
              <a:t>POUR </a:t>
            </a:r>
            <a:r>
              <a:rPr lang="fr"/>
              <a:t>LE</a:t>
            </a:r>
          </a:p>
          <a:p>
            <a:pPr indent="0" lvl="0" marL="0" marR="0" rtl="0" algn="l">
              <a:lnSpc>
                <a:spcPct val="100000"/>
              </a:lnSpc>
              <a:spcBef>
                <a:spcPts val="0"/>
              </a:spcBef>
              <a:spcAft>
                <a:spcPts val="0"/>
              </a:spcAft>
              <a:buClr>
                <a:srgbClr val="999999"/>
              </a:buClr>
              <a:buSzPct val="25000"/>
              <a:buFont typeface="Montserrat"/>
              <a:buNone/>
            </a:pPr>
            <a:r>
              <a:rPr b="1" i="0" lang="fr" sz="2400" u="none" cap="none" strike="noStrike">
                <a:solidFill>
                  <a:srgbClr val="FFCC00"/>
                </a:solidFill>
                <a:latin typeface="Montserrat"/>
                <a:ea typeface="Montserrat"/>
                <a:cs typeface="Montserrat"/>
                <a:sym typeface="Montserrat"/>
              </a:rPr>
              <a:t>CHEF D’ENTREPRISE</a:t>
            </a:r>
          </a:p>
        </p:txBody>
      </p:sp>
      <p:sp>
        <p:nvSpPr>
          <p:cNvPr id="509" name="Shape 509"/>
          <p:cNvSpPr txBox="1"/>
          <p:nvPr/>
        </p:nvSpPr>
        <p:spPr>
          <a:xfrm>
            <a:off x="4572000" y="1246345"/>
            <a:ext cx="4968600" cy="954000"/>
          </a:xfrm>
          <a:prstGeom prst="rect">
            <a:avLst/>
          </a:prstGeom>
          <a:noFill/>
          <a:ln>
            <a:noFill/>
          </a:ln>
          <a:effectLst>
            <a:outerShdw blurRad="50799" rotWithShape="0" algn="tl" dir="2700000" dist="38100">
              <a:srgbClr val="000000">
                <a:alpha val="40000"/>
              </a:srgbClr>
            </a:outerShdw>
          </a:effectLst>
        </p:spPr>
        <p:txBody>
          <a:bodyPr anchorCtr="0" anchor="t" bIns="45700" lIns="91425" rIns="91425" tIns="45700">
            <a:noAutofit/>
          </a:bodyPr>
          <a:lstStyle/>
          <a:p>
            <a:pPr indent="-182562" lvl="0" marL="182562" marR="0" rtl="0" algn="l">
              <a:lnSpc>
                <a:spcPct val="100000"/>
              </a:lnSpc>
              <a:spcBef>
                <a:spcPts val="0"/>
              </a:spcBef>
              <a:spcAft>
                <a:spcPts val="0"/>
              </a:spcAft>
              <a:buClr>
                <a:srgbClr val="666666"/>
              </a:buClr>
              <a:buSzPct val="25000"/>
              <a:buFont typeface="Karla"/>
              <a:buNone/>
            </a:pPr>
            <a:r>
              <a:rPr b="1" i="0" lang="fr" sz="2800" u="none" cap="none" strike="noStrike">
                <a:solidFill>
                  <a:schemeClr val="lt1"/>
                </a:solidFill>
                <a:latin typeface="Karla"/>
                <a:ea typeface="Karla"/>
                <a:cs typeface="Karla"/>
                <a:sym typeface="Karla"/>
              </a:rPr>
              <a:t>LA SOLUTION CLEARNOX           EST FAITE POUR VOUS </a:t>
            </a:r>
          </a:p>
        </p:txBody>
      </p:sp>
      <p:sp>
        <p:nvSpPr>
          <p:cNvPr id="510" name="Shape 510"/>
          <p:cNvSpPr txBox="1"/>
          <p:nvPr/>
        </p:nvSpPr>
        <p:spPr>
          <a:xfrm>
            <a:off x="54825" y="1781500"/>
            <a:ext cx="4778100" cy="2886900"/>
          </a:xfrm>
          <a:prstGeom prst="rect">
            <a:avLst/>
          </a:prstGeom>
          <a:noFill/>
          <a:ln>
            <a:noFill/>
          </a:ln>
        </p:spPr>
        <p:txBody>
          <a:bodyPr anchorCtr="0" anchor="t" bIns="45700" lIns="91425" rIns="91425" tIns="45700">
            <a:noAutofit/>
          </a:bodyPr>
          <a:lstStyle/>
          <a:p>
            <a:pPr indent="-228600" lvl="0" marL="457200" marR="0" rtl="0" algn="l">
              <a:lnSpc>
                <a:spcPct val="100000"/>
              </a:lnSpc>
              <a:spcBef>
                <a:spcPts val="0"/>
              </a:spcBef>
              <a:spcAft>
                <a:spcPts val="0"/>
              </a:spcAft>
              <a:buClr>
                <a:srgbClr val="9BBE3E"/>
              </a:buClr>
              <a:buSzPct val="25000"/>
              <a:buFont typeface="Karla"/>
              <a:buNone/>
            </a:pPr>
            <a:r>
              <a:rPr b="1" i="0" lang="fr" sz="2000" u="none" cap="none" strike="noStrike">
                <a:solidFill>
                  <a:srgbClr val="999999"/>
                </a:solidFill>
                <a:latin typeface="Karla"/>
                <a:ea typeface="Karla"/>
                <a:cs typeface="Karla"/>
                <a:sym typeface="Karla"/>
              </a:rPr>
              <a:t>Vous bénéficiez : </a:t>
            </a:r>
          </a:p>
          <a:p>
            <a:pPr indent="-228600" lvl="0" marL="457200" marR="0" rtl="0" algn="l">
              <a:lnSpc>
                <a:spcPct val="100000"/>
              </a:lnSpc>
              <a:spcBef>
                <a:spcPts val="0"/>
              </a:spcBef>
              <a:spcAft>
                <a:spcPts val="0"/>
              </a:spcAft>
              <a:buClr>
                <a:srgbClr val="9BBE3E"/>
              </a:buClr>
              <a:buFont typeface="Karla"/>
              <a:buNone/>
            </a:pPr>
            <a:r>
              <a:t/>
            </a:r>
            <a:endParaRPr b="1" sz="2000">
              <a:solidFill>
                <a:srgbClr val="999999"/>
              </a:solidFill>
              <a:latin typeface="Karla"/>
              <a:ea typeface="Karla"/>
              <a:cs typeface="Karla"/>
              <a:sym typeface="Karla"/>
            </a:endParaRPr>
          </a:p>
          <a:p>
            <a:pPr indent="-215900" lvl="0" marL="457200" marR="0" rtl="0" algn="l">
              <a:lnSpc>
                <a:spcPct val="100000"/>
              </a:lnSpc>
              <a:spcBef>
                <a:spcPts val="0"/>
              </a:spcBef>
              <a:spcAft>
                <a:spcPts val="0"/>
              </a:spcAft>
              <a:buClr>
                <a:srgbClr val="00ACCA"/>
              </a:buClr>
              <a:buSzPct val="100000"/>
              <a:buFont typeface="Karla"/>
              <a:buChar char="▸"/>
            </a:pPr>
            <a:r>
              <a:rPr b="0" i="0" lang="fr" sz="1500" u="none" cap="none" strike="noStrike">
                <a:solidFill>
                  <a:srgbClr val="999999"/>
                </a:solidFill>
                <a:latin typeface="Karla"/>
                <a:ea typeface="Karla"/>
                <a:cs typeface="Karla"/>
                <a:sym typeface="Karla"/>
              </a:rPr>
              <a:t>De la sécurisation d</a:t>
            </a:r>
            <a:r>
              <a:rPr lang="fr" sz="1500">
                <a:solidFill>
                  <a:srgbClr val="999999"/>
                </a:solidFill>
                <a:latin typeface="Karla"/>
                <a:ea typeface="Karla"/>
                <a:cs typeface="Karla"/>
                <a:sym typeface="Karla"/>
              </a:rPr>
              <a:t>’un niveau de </a:t>
            </a:r>
            <a:r>
              <a:rPr b="0" i="0" lang="fr" sz="1500" u="none" cap="none" strike="noStrike">
                <a:solidFill>
                  <a:srgbClr val="999999"/>
                </a:solidFill>
                <a:latin typeface="Karla"/>
                <a:ea typeface="Karla"/>
                <a:cs typeface="Karla"/>
                <a:sym typeface="Karla"/>
              </a:rPr>
              <a:t>trésorerie</a:t>
            </a:r>
          </a:p>
          <a:p>
            <a:pPr indent="-215900" lvl="0" marL="457200" marR="0" rtl="0" algn="l">
              <a:lnSpc>
                <a:spcPct val="100000"/>
              </a:lnSpc>
              <a:spcBef>
                <a:spcPts val="0"/>
              </a:spcBef>
              <a:spcAft>
                <a:spcPts val="0"/>
              </a:spcAft>
              <a:buClr>
                <a:srgbClr val="00ACCA"/>
              </a:buClr>
              <a:buSzPct val="100000"/>
              <a:buFont typeface="Karla"/>
              <a:buChar char="▸"/>
            </a:pPr>
            <a:r>
              <a:rPr lang="fr" sz="1500">
                <a:solidFill>
                  <a:srgbClr val="999999"/>
                </a:solidFill>
                <a:latin typeface="Karla"/>
                <a:ea typeface="Karla"/>
                <a:cs typeface="Karla"/>
                <a:sym typeface="Karla"/>
              </a:rPr>
              <a:t>De délais de paiement plus courts</a:t>
            </a:r>
          </a:p>
          <a:p>
            <a:pPr indent="-215900" lvl="0" marL="457200" marR="0" rtl="0" algn="l">
              <a:lnSpc>
                <a:spcPct val="100000"/>
              </a:lnSpc>
              <a:spcBef>
                <a:spcPts val="0"/>
              </a:spcBef>
              <a:spcAft>
                <a:spcPts val="0"/>
              </a:spcAft>
              <a:buClr>
                <a:srgbClr val="00ACCA"/>
              </a:buClr>
              <a:buSzPct val="100000"/>
              <a:buFont typeface="Karla"/>
              <a:buChar char="▸"/>
            </a:pPr>
            <a:r>
              <a:rPr lang="fr" sz="1500">
                <a:solidFill>
                  <a:srgbClr val="999999"/>
                </a:solidFill>
                <a:latin typeface="Karla"/>
                <a:ea typeface="Karla"/>
                <a:cs typeface="Karla"/>
                <a:sym typeface="Karla"/>
              </a:rPr>
              <a:t>D’une structuration et d’une </a:t>
            </a:r>
            <a:r>
              <a:rPr b="0" i="0" lang="fr" sz="1500" u="none" cap="none" strike="noStrike">
                <a:solidFill>
                  <a:srgbClr val="999999"/>
                </a:solidFill>
                <a:latin typeface="Karla"/>
                <a:ea typeface="Karla"/>
                <a:cs typeface="Karla"/>
                <a:sym typeface="Karla"/>
              </a:rPr>
              <a:t>automatisation du processus de relance client</a:t>
            </a:r>
          </a:p>
          <a:p>
            <a:pPr indent="-215900" lvl="0" marL="457200" marR="0" rtl="0" algn="l">
              <a:lnSpc>
                <a:spcPct val="100000"/>
              </a:lnSpc>
              <a:spcBef>
                <a:spcPts val="0"/>
              </a:spcBef>
              <a:spcAft>
                <a:spcPts val="0"/>
              </a:spcAft>
              <a:buClr>
                <a:srgbClr val="00ACCA"/>
              </a:buClr>
              <a:buSzPct val="100000"/>
              <a:buFont typeface="Karla"/>
              <a:buChar char="▸"/>
            </a:pPr>
            <a:r>
              <a:rPr b="0" i="0" lang="fr" sz="1500" u="none" cap="none" strike="noStrike">
                <a:solidFill>
                  <a:srgbClr val="999999"/>
                </a:solidFill>
                <a:latin typeface="Karla"/>
                <a:ea typeface="Karla"/>
                <a:cs typeface="Karla"/>
                <a:sym typeface="Karla"/>
              </a:rPr>
              <a:t>D</a:t>
            </a:r>
            <a:r>
              <a:rPr lang="fr" sz="1500">
                <a:solidFill>
                  <a:srgbClr val="999999"/>
                </a:solidFill>
                <a:latin typeface="Karla"/>
                <a:ea typeface="Karla"/>
                <a:cs typeface="Karla"/>
                <a:sym typeface="Karla"/>
              </a:rPr>
              <a:t>’une excellente visibilité sur l’encours client</a:t>
            </a:r>
          </a:p>
          <a:p>
            <a:pPr indent="-215900" lvl="0" marL="457200" marR="0" rtl="0" algn="l">
              <a:lnSpc>
                <a:spcPct val="100000"/>
              </a:lnSpc>
              <a:spcBef>
                <a:spcPts val="0"/>
              </a:spcBef>
              <a:spcAft>
                <a:spcPts val="0"/>
              </a:spcAft>
              <a:buClr>
                <a:srgbClr val="00ACCA"/>
              </a:buClr>
              <a:buSzPct val="100000"/>
              <a:buFont typeface="Karla"/>
              <a:buChar char="▸"/>
            </a:pPr>
            <a:r>
              <a:rPr lang="fr" sz="1500">
                <a:solidFill>
                  <a:srgbClr val="999999"/>
                </a:solidFill>
                <a:latin typeface="Karla"/>
                <a:ea typeface="Karla"/>
                <a:cs typeface="Karla"/>
                <a:sym typeface="Karla"/>
              </a:rPr>
              <a:t>D’une image de marque au service d’une relation client moderne</a:t>
            </a: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rgbClr val="999999"/>
              </a:solidFill>
              <a:latin typeface="Arial"/>
              <a:ea typeface="Arial"/>
              <a:cs typeface="Arial"/>
              <a:sym typeface="Arial"/>
            </a:endParaRPr>
          </a:p>
        </p:txBody>
      </p:sp>
      <p:grpSp>
        <p:nvGrpSpPr>
          <p:cNvPr id="511" name="Shape 511"/>
          <p:cNvGrpSpPr/>
          <p:nvPr/>
        </p:nvGrpSpPr>
        <p:grpSpPr>
          <a:xfrm>
            <a:off x="302782" y="1097945"/>
            <a:ext cx="539793" cy="405160"/>
            <a:chOff x="3932350" y="3714775"/>
            <a:chExt cx="439500" cy="319200"/>
          </a:xfrm>
        </p:grpSpPr>
        <p:sp>
          <p:nvSpPr>
            <p:cNvPr id="512" name="Shape 512"/>
            <p:cNvSpPr/>
            <p:nvPr/>
          </p:nvSpPr>
          <p:spPr>
            <a:xfrm>
              <a:off x="3932350" y="3714775"/>
              <a:ext cx="439500" cy="319200"/>
            </a:xfrm>
            <a:custGeom>
              <a:pathLst>
                <a:path extrusionOk="0" fill="none" h="120000" w="120000">
                  <a:moveTo>
                    <a:pt x="6" y="9"/>
                  </a:moveTo>
                  <a:lnTo>
                    <a:pt x="6" y="115421"/>
                  </a:lnTo>
                  <a:lnTo>
                    <a:pt x="6" y="115421"/>
                  </a:lnTo>
                  <a:lnTo>
                    <a:pt x="6" y="116333"/>
                  </a:lnTo>
                  <a:lnTo>
                    <a:pt x="170" y="117254"/>
                  </a:lnTo>
                  <a:lnTo>
                    <a:pt x="504" y="117940"/>
                  </a:lnTo>
                  <a:lnTo>
                    <a:pt x="839" y="118627"/>
                  </a:lnTo>
                  <a:lnTo>
                    <a:pt x="1337" y="119313"/>
                  </a:lnTo>
                  <a:lnTo>
                    <a:pt x="1999" y="119539"/>
                  </a:lnTo>
                  <a:lnTo>
                    <a:pt x="2497" y="120000"/>
                  </a:lnTo>
                  <a:lnTo>
                    <a:pt x="3329" y="120000"/>
                  </a:lnTo>
                  <a:lnTo>
                    <a:pt x="119993" y="12000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3" name="Shape 513"/>
            <p:cNvSpPr/>
            <p:nvPr/>
          </p:nvSpPr>
          <p:spPr>
            <a:xfrm>
              <a:off x="39701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64"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4" name="Shape 514"/>
            <p:cNvSpPr/>
            <p:nvPr/>
          </p:nvSpPr>
          <p:spPr>
            <a:xfrm>
              <a:off x="42788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26"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5" name="Shape 515"/>
            <p:cNvSpPr/>
            <p:nvPr/>
          </p:nvSpPr>
          <p:spPr>
            <a:xfrm>
              <a:off x="4073000" y="3716600"/>
              <a:ext cx="77400" cy="279000"/>
            </a:xfrm>
            <a:custGeom>
              <a:pathLst>
                <a:path extrusionOk="0" fill="none" h="120000" w="120000">
                  <a:moveTo>
                    <a:pt x="119999" y="119989"/>
                  </a:moveTo>
                  <a:lnTo>
                    <a:pt x="119999" y="5249"/>
                  </a:lnTo>
                  <a:lnTo>
                    <a:pt x="119999" y="5249"/>
                  </a:lnTo>
                  <a:lnTo>
                    <a:pt x="119999" y="4205"/>
                  </a:lnTo>
                  <a:lnTo>
                    <a:pt x="119069" y="3151"/>
                  </a:lnTo>
                  <a:lnTo>
                    <a:pt x="117168" y="2366"/>
                  </a:lnTo>
                  <a:lnTo>
                    <a:pt x="114337" y="1581"/>
                  </a:lnTo>
                  <a:lnTo>
                    <a:pt x="112436" y="1054"/>
                  </a:lnTo>
                  <a:lnTo>
                    <a:pt x="108674" y="537"/>
                  </a:lnTo>
                  <a:lnTo>
                    <a:pt x="104873" y="268"/>
                  </a:lnTo>
                  <a:lnTo>
                    <a:pt x="101111" y="10"/>
                  </a:lnTo>
                  <a:lnTo>
                    <a:pt x="18926" y="10"/>
                  </a:lnTo>
                  <a:lnTo>
                    <a:pt x="18926" y="10"/>
                  </a:lnTo>
                  <a:lnTo>
                    <a:pt x="15164" y="268"/>
                  </a:lnTo>
                  <a:lnTo>
                    <a:pt x="11363" y="537"/>
                  </a:lnTo>
                  <a:lnTo>
                    <a:pt x="8532" y="1054"/>
                  </a:lnTo>
                  <a:lnTo>
                    <a:pt x="5701" y="1581"/>
                  </a:lnTo>
                  <a:lnTo>
                    <a:pt x="2870" y="2366"/>
                  </a:lnTo>
                  <a:lnTo>
                    <a:pt x="1939" y="3151"/>
                  </a:lnTo>
                  <a:lnTo>
                    <a:pt x="38" y="4205"/>
                  </a:lnTo>
                  <a:lnTo>
                    <a:pt x="38" y="5249"/>
                  </a:lnTo>
                  <a:lnTo>
                    <a:pt x="38" y="119989"/>
                  </a:lnTo>
                  <a:lnTo>
                    <a:pt x="119999" y="11998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6" name="Shape 516"/>
            <p:cNvSpPr/>
            <p:nvPr/>
          </p:nvSpPr>
          <p:spPr>
            <a:xfrm>
              <a:off x="4175900" y="3787250"/>
              <a:ext cx="77400" cy="208200"/>
            </a:xfrm>
            <a:custGeom>
              <a:pathLst>
                <a:path extrusionOk="0" fill="none" h="120000" w="120000">
                  <a:moveTo>
                    <a:pt x="119999" y="119985"/>
                  </a:moveTo>
                  <a:lnTo>
                    <a:pt x="119999" y="7015"/>
                  </a:lnTo>
                  <a:lnTo>
                    <a:pt x="119999" y="7015"/>
                  </a:lnTo>
                  <a:lnTo>
                    <a:pt x="119999" y="5618"/>
                  </a:lnTo>
                  <a:lnTo>
                    <a:pt x="119069" y="4206"/>
                  </a:lnTo>
                  <a:lnTo>
                    <a:pt x="117168" y="3154"/>
                  </a:lnTo>
                  <a:lnTo>
                    <a:pt x="114337" y="2103"/>
                  </a:lnTo>
                  <a:lnTo>
                    <a:pt x="112436" y="1397"/>
                  </a:lnTo>
                  <a:lnTo>
                    <a:pt x="108674" y="705"/>
                  </a:lnTo>
                  <a:lnTo>
                    <a:pt x="104873" y="345"/>
                  </a:lnTo>
                  <a:lnTo>
                    <a:pt x="101111" y="0"/>
                  </a:lnTo>
                  <a:lnTo>
                    <a:pt x="18926" y="0"/>
                  </a:lnTo>
                  <a:lnTo>
                    <a:pt x="18926" y="0"/>
                  </a:lnTo>
                  <a:lnTo>
                    <a:pt x="15164" y="345"/>
                  </a:lnTo>
                  <a:lnTo>
                    <a:pt x="11363" y="705"/>
                  </a:lnTo>
                  <a:lnTo>
                    <a:pt x="8532" y="1397"/>
                  </a:lnTo>
                  <a:lnTo>
                    <a:pt x="5701" y="2103"/>
                  </a:lnTo>
                  <a:lnTo>
                    <a:pt x="2870" y="3154"/>
                  </a:lnTo>
                  <a:lnTo>
                    <a:pt x="1939" y="4206"/>
                  </a:lnTo>
                  <a:lnTo>
                    <a:pt x="38" y="5618"/>
                  </a:lnTo>
                  <a:lnTo>
                    <a:pt x="38" y="7015"/>
                  </a:lnTo>
                  <a:lnTo>
                    <a:pt x="38" y="119985"/>
                  </a:lnTo>
                  <a:lnTo>
                    <a:pt x="119999" y="119985"/>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517" name="Shape 517"/>
          <p:cNvSpPr txBox="1"/>
          <p:nvPr/>
        </p:nvSpPr>
        <p:spPr>
          <a:xfrm>
            <a:off x="391195" y="4215705"/>
            <a:ext cx="5256600" cy="692400"/>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666666"/>
              </a:buClr>
              <a:buSzPct val="25000"/>
              <a:buFont typeface="Karla"/>
              <a:buNone/>
            </a:pPr>
            <a:r>
              <a:rPr b="1" i="0" lang="fr" sz="1400" u="none" cap="none" strike="noStrike">
                <a:solidFill>
                  <a:srgbClr val="00ACCA"/>
                </a:solidFill>
                <a:latin typeface="Karla"/>
                <a:ea typeface="Karla"/>
                <a:cs typeface="Karla"/>
                <a:sym typeface="Karla"/>
              </a:rPr>
              <a:t>Avec Clearnox </a:t>
            </a:r>
            <a:r>
              <a:rPr b="1" lang="fr">
                <a:solidFill>
                  <a:srgbClr val="00ACCA"/>
                </a:solidFill>
                <a:latin typeface="Karla"/>
                <a:ea typeface="Karla"/>
                <a:cs typeface="Karla"/>
                <a:sym typeface="Karla"/>
              </a:rPr>
              <a:t>c’est plus de cash sur votre compte</a:t>
            </a:r>
          </a:p>
          <a:p>
            <a:pPr indent="-457200" lvl="0" marL="457200" marR="0" rtl="0" algn="l">
              <a:lnSpc>
                <a:spcPct val="100000"/>
              </a:lnSpc>
              <a:spcBef>
                <a:spcPts val="0"/>
              </a:spcBef>
              <a:spcAft>
                <a:spcPts val="0"/>
              </a:spcAft>
              <a:buClr>
                <a:srgbClr val="666666"/>
              </a:buClr>
              <a:buFont typeface="Karla"/>
              <a:buNone/>
            </a:pPr>
            <a:r>
              <a:rPr b="1" lang="fr">
                <a:solidFill>
                  <a:srgbClr val="00ACCA"/>
                </a:solidFill>
                <a:latin typeface="Karla"/>
                <a:ea typeface="Karla"/>
                <a:cs typeface="Karla"/>
                <a:sym typeface="Karla"/>
              </a:rPr>
              <a:t>et plus de sérénité dans votre entreprise</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logoheader.png" id="518" name="Shape 518"/>
          <p:cNvPicPr preferRelativeResize="0"/>
          <p:nvPr/>
        </p:nvPicPr>
        <p:blipFill rotWithShape="1">
          <a:blip r:embed="rId4">
            <a:alphaModFix/>
          </a:blip>
          <a:srcRect b="0" l="0" r="0" t="0"/>
          <a:stretch/>
        </p:blipFill>
        <p:spPr>
          <a:xfrm>
            <a:off x="294730" y="67248"/>
            <a:ext cx="2233200" cy="701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Shape 523"/>
          <p:cNvSpPr/>
          <p:nvPr/>
        </p:nvSpPr>
        <p:spPr>
          <a:xfrm flipH="1">
            <a:off x="661714" y="199693"/>
            <a:ext cx="503400" cy="523500"/>
          </a:xfrm>
          <a:custGeom>
            <a:pathLst>
              <a:path extrusionOk="0" fill="none" h="120000" w="120000">
                <a:moveTo>
                  <a:pt x="60003" y="8"/>
                </a:moveTo>
                <a:lnTo>
                  <a:pt x="60003" y="8"/>
                </a:lnTo>
                <a:lnTo>
                  <a:pt x="56924" y="8"/>
                </a:lnTo>
                <a:lnTo>
                  <a:pt x="53852" y="203"/>
                </a:lnTo>
                <a:lnTo>
                  <a:pt x="50780" y="603"/>
                </a:lnTo>
                <a:lnTo>
                  <a:pt x="47894" y="995"/>
                </a:lnTo>
                <a:lnTo>
                  <a:pt x="45000" y="1590"/>
                </a:lnTo>
                <a:lnTo>
                  <a:pt x="42107" y="2390"/>
                </a:lnTo>
                <a:lnTo>
                  <a:pt x="39398" y="3385"/>
                </a:lnTo>
                <a:lnTo>
                  <a:pt x="36690" y="4372"/>
                </a:lnTo>
                <a:lnTo>
                  <a:pt x="33975" y="5367"/>
                </a:lnTo>
                <a:lnTo>
                  <a:pt x="31445" y="6762"/>
                </a:lnTo>
                <a:lnTo>
                  <a:pt x="28914" y="7953"/>
                </a:lnTo>
                <a:lnTo>
                  <a:pt x="26392" y="9543"/>
                </a:lnTo>
                <a:lnTo>
                  <a:pt x="24040" y="11126"/>
                </a:lnTo>
                <a:lnTo>
                  <a:pt x="21873" y="12717"/>
                </a:lnTo>
                <a:lnTo>
                  <a:pt x="19699" y="14503"/>
                </a:lnTo>
                <a:lnTo>
                  <a:pt x="17532" y="16298"/>
                </a:lnTo>
                <a:lnTo>
                  <a:pt x="15544" y="18280"/>
                </a:lnTo>
                <a:lnTo>
                  <a:pt x="13741" y="20270"/>
                </a:lnTo>
                <a:lnTo>
                  <a:pt x="11930" y="22456"/>
                </a:lnTo>
                <a:lnTo>
                  <a:pt x="10306" y="24642"/>
                </a:lnTo>
                <a:lnTo>
                  <a:pt x="8681" y="26820"/>
                </a:lnTo>
                <a:lnTo>
                  <a:pt x="7234" y="29210"/>
                </a:lnTo>
                <a:lnTo>
                  <a:pt x="5965" y="31592"/>
                </a:lnTo>
                <a:lnTo>
                  <a:pt x="4704" y="34178"/>
                </a:lnTo>
                <a:lnTo>
                  <a:pt x="3620" y="36756"/>
                </a:lnTo>
                <a:lnTo>
                  <a:pt x="2715" y="39341"/>
                </a:lnTo>
                <a:lnTo>
                  <a:pt x="1810" y="41919"/>
                </a:lnTo>
                <a:lnTo>
                  <a:pt x="1268" y="44701"/>
                </a:lnTo>
                <a:lnTo>
                  <a:pt x="727" y="47482"/>
                </a:lnTo>
                <a:lnTo>
                  <a:pt x="363" y="50264"/>
                </a:lnTo>
                <a:lnTo>
                  <a:pt x="7" y="53046"/>
                </a:lnTo>
                <a:lnTo>
                  <a:pt x="7" y="56031"/>
                </a:lnTo>
                <a:lnTo>
                  <a:pt x="7" y="56031"/>
                </a:lnTo>
                <a:lnTo>
                  <a:pt x="7" y="59008"/>
                </a:lnTo>
                <a:lnTo>
                  <a:pt x="363" y="62190"/>
                </a:lnTo>
                <a:lnTo>
                  <a:pt x="727" y="65167"/>
                </a:lnTo>
                <a:lnTo>
                  <a:pt x="1454" y="67949"/>
                </a:lnTo>
                <a:lnTo>
                  <a:pt x="2173" y="70926"/>
                </a:lnTo>
                <a:lnTo>
                  <a:pt x="3079" y="73708"/>
                </a:lnTo>
                <a:lnTo>
                  <a:pt x="4162" y="76489"/>
                </a:lnTo>
                <a:lnTo>
                  <a:pt x="5423" y="79271"/>
                </a:lnTo>
                <a:lnTo>
                  <a:pt x="6692" y="81857"/>
                </a:lnTo>
                <a:lnTo>
                  <a:pt x="8139" y="84239"/>
                </a:lnTo>
                <a:lnTo>
                  <a:pt x="9942" y="86824"/>
                </a:lnTo>
                <a:lnTo>
                  <a:pt x="11567" y="89206"/>
                </a:lnTo>
                <a:lnTo>
                  <a:pt x="13555" y="91392"/>
                </a:lnTo>
                <a:lnTo>
                  <a:pt x="15544" y="93578"/>
                </a:lnTo>
                <a:lnTo>
                  <a:pt x="17710" y="95765"/>
                </a:lnTo>
                <a:lnTo>
                  <a:pt x="19884" y="97747"/>
                </a:lnTo>
                <a:lnTo>
                  <a:pt x="19884" y="97747"/>
                </a:lnTo>
                <a:lnTo>
                  <a:pt x="18438" y="100732"/>
                </a:lnTo>
                <a:lnTo>
                  <a:pt x="16813" y="103710"/>
                </a:lnTo>
                <a:lnTo>
                  <a:pt x="15002" y="106891"/>
                </a:lnTo>
                <a:lnTo>
                  <a:pt x="12658" y="109868"/>
                </a:lnTo>
                <a:lnTo>
                  <a:pt x="10127" y="112846"/>
                </a:lnTo>
                <a:lnTo>
                  <a:pt x="8681" y="114241"/>
                </a:lnTo>
                <a:lnTo>
                  <a:pt x="7056" y="115431"/>
                </a:lnTo>
                <a:lnTo>
                  <a:pt x="5423" y="116622"/>
                </a:lnTo>
                <a:lnTo>
                  <a:pt x="3798" y="117813"/>
                </a:lnTo>
                <a:lnTo>
                  <a:pt x="1995" y="118605"/>
                </a:lnTo>
                <a:lnTo>
                  <a:pt x="7" y="119600"/>
                </a:lnTo>
                <a:lnTo>
                  <a:pt x="7" y="119600"/>
                </a:lnTo>
                <a:lnTo>
                  <a:pt x="905" y="119600"/>
                </a:lnTo>
                <a:lnTo>
                  <a:pt x="3620" y="120000"/>
                </a:lnTo>
                <a:lnTo>
                  <a:pt x="7597" y="120000"/>
                </a:lnTo>
                <a:lnTo>
                  <a:pt x="10127" y="120000"/>
                </a:lnTo>
                <a:lnTo>
                  <a:pt x="12658" y="119804"/>
                </a:lnTo>
                <a:lnTo>
                  <a:pt x="15544" y="119208"/>
                </a:lnTo>
                <a:lnTo>
                  <a:pt x="18438" y="118605"/>
                </a:lnTo>
                <a:lnTo>
                  <a:pt x="21509" y="117618"/>
                </a:lnTo>
                <a:lnTo>
                  <a:pt x="24581" y="116427"/>
                </a:lnTo>
                <a:lnTo>
                  <a:pt x="27831" y="114836"/>
                </a:lnTo>
                <a:lnTo>
                  <a:pt x="30903" y="112846"/>
                </a:lnTo>
                <a:lnTo>
                  <a:pt x="33975" y="110660"/>
                </a:lnTo>
                <a:lnTo>
                  <a:pt x="36868" y="107682"/>
                </a:lnTo>
                <a:lnTo>
                  <a:pt x="36868" y="107682"/>
                </a:lnTo>
                <a:lnTo>
                  <a:pt x="39577" y="108677"/>
                </a:lnTo>
                <a:lnTo>
                  <a:pt x="42292" y="109664"/>
                </a:lnTo>
                <a:lnTo>
                  <a:pt x="45179" y="110268"/>
                </a:lnTo>
                <a:lnTo>
                  <a:pt x="48072" y="110863"/>
                </a:lnTo>
                <a:lnTo>
                  <a:pt x="50966" y="111459"/>
                </a:lnTo>
                <a:lnTo>
                  <a:pt x="53852" y="111850"/>
                </a:lnTo>
                <a:lnTo>
                  <a:pt x="56924" y="112054"/>
                </a:lnTo>
                <a:lnTo>
                  <a:pt x="60003" y="112054"/>
                </a:lnTo>
                <a:lnTo>
                  <a:pt x="60003" y="112054"/>
                </a:lnTo>
                <a:lnTo>
                  <a:pt x="63075" y="112054"/>
                </a:lnTo>
                <a:lnTo>
                  <a:pt x="66147" y="111850"/>
                </a:lnTo>
                <a:lnTo>
                  <a:pt x="69219" y="111459"/>
                </a:lnTo>
                <a:lnTo>
                  <a:pt x="72105" y="110863"/>
                </a:lnTo>
                <a:lnTo>
                  <a:pt x="74999" y="110268"/>
                </a:lnTo>
                <a:lnTo>
                  <a:pt x="77892" y="109469"/>
                </a:lnTo>
                <a:lnTo>
                  <a:pt x="80601" y="108677"/>
                </a:lnTo>
                <a:lnTo>
                  <a:pt x="83309" y="107682"/>
                </a:lnTo>
                <a:lnTo>
                  <a:pt x="86024" y="106491"/>
                </a:lnTo>
                <a:lnTo>
                  <a:pt x="88554" y="105300"/>
                </a:lnTo>
                <a:lnTo>
                  <a:pt x="91085" y="103905"/>
                </a:lnTo>
                <a:lnTo>
                  <a:pt x="93615" y="102519"/>
                </a:lnTo>
                <a:lnTo>
                  <a:pt x="95959" y="100928"/>
                </a:lnTo>
                <a:lnTo>
                  <a:pt x="98126" y="99337"/>
                </a:lnTo>
                <a:lnTo>
                  <a:pt x="100300" y="97551"/>
                </a:lnTo>
                <a:lnTo>
                  <a:pt x="102467" y="95561"/>
                </a:lnTo>
                <a:lnTo>
                  <a:pt x="104455" y="93774"/>
                </a:lnTo>
                <a:lnTo>
                  <a:pt x="106258" y="91588"/>
                </a:lnTo>
                <a:lnTo>
                  <a:pt x="108069" y="89606"/>
                </a:lnTo>
                <a:lnTo>
                  <a:pt x="109693" y="87420"/>
                </a:lnTo>
                <a:lnTo>
                  <a:pt x="111318" y="85030"/>
                </a:lnTo>
                <a:lnTo>
                  <a:pt x="112765" y="82648"/>
                </a:lnTo>
                <a:lnTo>
                  <a:pt x="114034" y="80266"/>
                </a:lnTo>
                <a:lnTo>
                  <a:pt x="115295" y="77884"/>
                </a:lnTo>
                <a:lnTo>
                  <a:pt x="116379" y="75298"/>
                </a:lnTo>
                <a:lnTo>
                  <a:pt x="117284" y="72712"/>
                </a:lnTo>
                <a:lnTo>
                  <a:pt x="118189" y="69939"/>
                </a:lnTo>
                <a:lnTo>
                  <a:pt x="118731" y="67353"/>
                </a:lnTo>
                <a:lnTo>
                  <a:pt x="119272" y="64572"/>
                </a:lnTo>
                <a:lnTo>
                  <a:pt x="119636" y="61790"/>
                </a:lnTo>
                <a:lnTo>
                  <a:pt x="119992" y="58813"/>
                </a:lnTo>
                <a:lnTo>
                  <a:pt x="119992" y="56031"/>
                </a:lnTo>
                <a:lnTo>
                  <a:pt x="119992" y="56031"/>
                </a:lnTo>
                <a:lnTo>
                  <a:pt x="119992" y="53046"/>
                </a:lnTo>
                <a:lnTo>
                  <a:pt x="119636" y="50264"/>
                </a:lnTo>
                <a:lnTo>
                  <a:pt x="119272" y="47482"/>
                </a:lnTo>
                <a:lnTo>
                  <a:pt x="118731" y="44701"/>
                </a:lnTo>
                <a:lnTo>
                  <a:pt x="118189" y="41919"/>
                </a:lnTo>
                <a:lnTo>
                  <a:pt x="117284" y="39341"/>
                </a:lnTo>
                <a:lnTo>
                  <a:pt x="116379" y="36756"/>
                </a:lnTo>
                <a:lnTo>
                  <a:pt x="115295" y="34178"/>
                </a:lnTo>
                <a:lnTo>
                  <a:pt x="114034" y="31592"/>
                </a:lnTo>
                <a:lnTo>
                  <a:pt x="112765" y="29210"/>
                </a:lnTo>
                <a:lnTo>
                  <a:pt x="111318" y="26820"/>
                </a:lnTo>
                <a:lnTo>
                  <a:pt x="109693" y="24642"/>
                </a:lnTo>
                <a:lnTo>
                  <a:pt x="108069" y="22456"/>
                </a:lnTo>
                <a:lnTo>
                  <a:pt x="106258" y="20270"/>
                </a:lnTo>
                <a:lnTo>
                  <a:pt x="104455" y="18280"/>
                </a:lnTo>
                <a:lnTo>
                  <a:pt x="102467" y="16298"/>
                </a:lnTo>
                <a:lnTo>
                  <a:pt x="100300" y="14503"/>
                </a:lnTo>
                <a:lnTo>
                  <a:pt x="98126" y="12717"/>
                </a:lnTo>
                <a:lnTo>
                  <a:pt x="95959" y="11126"/>
                </a:lnTo>
                <a:lnTo>
                  <a:pt x="93615" y="9543"/>
                </a:lnTo>
                <a:lnTo>
                  <a:pt x="91085" y="7953"/>
                </a:lnTo>
                <a:lnTo>
                  <a:pt x="88554" y="6762"/>
                </a:lnTo>
                <a:lnTo>
                  <a:pt x="86024" y="5367"/>
                </a:lnTo>
                <a:lnTo>
                  <a:pt x="83309" y="4372"/>
                </a:lnTo>
                <a:lnTo>
                  <a:pt x="80601" y="3385"/>
                </a:lnTo>
                <a:lnTo>
                  <a:pt x="77892" y="2390"/>
                </a:lnTo>
                <a:lnTo>
                  <a:pt x="74999" y="1590"/>
                </a:lnTo>
                <a:lnTo>
                  <a:pt x="72105" y="995"/>
                </a:lnTo>
                <a:lnTo>
                  <a:pt x="69219" y="603"/>
                </a:lnTo>
                <a:lnTo>
                  <a:pt x="66147" y="203"/>
                </a:lnTo>
                <a:lnTo>
                  <a:pt x="63075" y="8"/>
                </a:lnTo>
                <a:lnTo>
                  <a:pt x="60003" y="8"/>
                </a:lnTo>
                <a:lnTo>
                  <a:pt x="60003" y="8"/>
                </a:lnTo>
                <a:close/>
              </a:path>
            </a:pathLst>
          </a:custGeom>
          <a:noFill/>
          <a:ln cap="rnd" cmpd="sng" w="12175">
            <a:solidFill>
              <a:srgbClr val="00ACCA"/>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4" name="Shape 524"/>
          <p:cNvSpPr txBox="1"/>
          <p:nvPr/>
        </p:nvSpPr>
        <p:spPr>
          <a:xfrm>
            <a:off x="1314142" y="233112"/>
            <a:ext cx="6260100" cy="4857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i="0" lang="fr" sz="2400" u="none" cap="none" strike="noStrike">
                <a:solidFill>
                  <a:srgbClr val="999999"/>
                </a:solidFill>
                <a:latin typeface="Montserrat"/>
                <a:ea typeface="Montserrat"/>
                <a:cs typeface="Montserrat"/>
                <a:sym typeface="Montserrat"/>
              </a:rPr>
              <a:t>NOS CLIENTS </a:t>
            </a:r>
            <a:r>
              <a:rPr b="1" i="0" lang="fr" sz="2400" u="none" cap="none" strike="noStrike">
                <a:solidFill>
                  <a:srgbClr val="00ACCA"/>
                </a:solidFill>
                <a:latin typeface="Montserrat"/>
                <a:ea typeface="Montserrat"/>
                <a:cs typeface="Montserrat"/>
                <a:sym typeface="Montserrat"/>
              </a:rPr>
              <a:t>PARLENT DE NOUS </a:t>
            </a:r>
          </a:p>
        </p:txBody>
      </p:sp>
      <p:pic>
        <p:nvPicPr>
          <p:cNvPr descr="logoCLEARNOX_blanc_1383x370.png" id="525" name="Shape 525"/>
          <p:cNvPicPr preferRelativeResize="0"/>
          <p:nvPr/>
        </p:nvPicPr>
        <p:blipFill rotWithShape="1">
          <a:blip r:embed="rId3">
            <a:alphaModFix/>
          </a:blip>
          <a:srcRect b="0" l="0" r="0" t="0"/>
          <a:stretch/>
        </p:blipFill>
        <p:spPr>
          <a:xfrm>
            <a:off x="7288132" y="51469"/>
            <a:ext cx="1802700" cy="504000"/>
          </a:xfrm>
          <a:prstGeom prst="rect">
            <a:avLst/>
          </a:prstGeom>
          <a:noFill/>
          <a:ln>
            <a:noFill/>
          </a:ln>
        </p:spPr>
      </p:pic>
      <p:sp>
        <p:nvSpPr>
          <p:cNvPr id="526" name="Shape 526"/>
          <p:cNvSpPr txBox="1"/>
          <p:nvPr>
            <p:ph idx="1" type="body"/>
          </p:nvPr>
        </p:nvSpPr>
        <p:spPr>
          <a:xfrm>
            <a:off x="129925" y="1518925"/>
            <a:ext cx="2433600" cy="3372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666666"/>
              </a:buClr>
              <a:buSzPct val="25000"/>
              <a:buFont typeface="Karla"/>
              <a:buNone/>
            </a:pPr>
            <a:r>
              <a:rPr b="1" i="1" lang="fr" sz="1000" u="none" cap="none" strike="noStrike">
                <a:solidFill>
                  <a:srgbClr val="00ACCA"/>
                </a:solidFill>
                <a:latin typeface="Karla"/>
                <a:ea typeface="Karla"/>
                <a:cs typeface="Karla"/>
                <a:sym typeface="Karla"/>
              </a:rPr>
              <a:t>Nous </a:t>
            </a:r>
            <a:r>
              <a:rPr b="1" i="1" lang="fr" sz="1000">
                <a:solidFill>
                  <a:srgbClr val="00ACCA"/>
                </a:solidFill>
              </a:rPr>
              <a:t>avons divisé par 2 notre encours client après 18 mois d’utilisation de Clearnox, tout en augmentant la satisfaction Client</a:t>
            </a:r>
          </a:p>
          <a:p>
            <a:pPr indent="0" lvl="0" marL="0" marR="0" rtl="0" algn="l">
              <a:lnSpc>
                <a:spcPct val="100000"/>
              </a:lnSpc>
              <a:spcBef>
                <a:spcPts val="0"/>
              </a:spcBef>
              <a:spcAft>
                <a:spcPts val="0"/>
              </a:spcAft>
              <a:buClr>
                <a:srgbClr val="666666"/>
              </a:buClr>
              <a:buSzPct val="25000"/>
              <a:buFont typeface="Karla"/>
              <a:buNone/>
            </a:pPr>
            <a:r>
              <a:t/>
            </a:r>
            <a:endParaRPr b="1" i="1" sz="600"/>
          </a:p>
          <a:p>
            <a:pPr indent="0" lvl="0" marL="0" marR="0" rtl="0" algn="l">
              <a:lnSpc>
                <a:spcPct val="100000"/>
              </a:lnSpc>
              <a:spcBef>
                <a:spcPts val="0"/>
              </a:spcBef>
              <a:spcAft>
                <a:spcPts val="0"/>
              </a:spcAft>
              <a:buClr>
                <a:srgbClr val="666666"/>
              </a:buClr>
              <a:buSzPct val="25000"/>
              <a:buFont typeface="Karla"/>
              <a:buNone/>
            </a:pPr>
            <a:r>
              <a:t/>
            </a:r>
            <a:endParaRPr b="1" i="1" sz="1000"/>
          </a:p>
          <a:p>
            <a:pPr indent="0" lvl="0" marL="0" marR="0" rtl="0" algn="just">
              <a:lnSpc>
                <a:spcPct val="100000"/>
              </a:lnSpc>
              <a:spcBef>
                <a:spcPts val="0"/>
              </a:spcBef>
              <a:spcAft>
                <a:spcPts val="0"/>
              </a:spcAft>
              <a:buClr>
                <a:srgbClr val="666666"/>
              </a:buClr>
              <a:buSzPct val="25000"/>
              <a:buFont typeface="Karla"/>
              <a:buNone/>
            </a:pPr>
            <a:r>
              <a:rPr b="0" i="1" lang="fr" sz="900" u="none" cap="none" strike="noStrike">
                <a:solidFill>
                  <a:srgbClr val="666666"/>
                </a:solidFill>
              </a:rPr>
              <a:t>“</a:t>
            </a:r>
            <a:r>
              <a:rPr lang="fr" sz="900">
                <a:solidFill>
                  <a:srgbClr val="555E6B"/>
                </a:solidFill>
                <a:highlight>
                  <a:srgbClr val="FFFFFF"/>
                </a:highlight>
              </a:rPr>
              <a:t>Grâce aux méthodes de Clearnox, basées sur la prévenance, l’envoi d’e-mails et courriers à nos clients coiffeurs, désormais nous anticipons beaucoup plus, nous gagnons du temps, et grâce aux mises à jour quotidiennes, nous suivons mieux nos clients. Alors que notre service comptabilité consacrait une heure par jour à la relance téléphonique, désormais une heure suffit… par semaine !</a:t>
            </a:r>
          </a:p>
          <a:p>
            <a:pPr indent="0" lvl="0" marL="0" marR="0" rtl="0" algn="just">
              <a:lnSpc>
                <a:spcPct val="100000"/>
              </a:lnSpc>
              <a:spcBef>
                <a:spcPts val="0"/>
              </a:spcBef>
              <a:spcAft>
                <a:spcPts val="0"/>
              </a:spcAft>
              <a:buClr>
                <a:srgbClr val="666666"/>
              </a:buClr>
              <a:buSzPct val="25000"/>
              <a:buFont typeface="Karla"/>
              <a:buNone/>
            </a:pPr>
            <a:r>
              <a:rPr lang="fr" sz="900">
                <a:solidFill>
                  <a:srgbClr val="555E6B"/>
                </a:solidFill>
                <a:highlight>
                  <a:srgbClr val="FFFFFF"/>
                </a:highlight>
              </a:rPr>
              <a:t>Nous avons ainsi moins de retards dans les règlements et sommes plus rigoureux sur les impayés restants. C’est un cercle vertueux qui nous a déjà permis de diviser par 2 notre encours client !</a:t>
            </a:r>
            <a:r>
              <a:rPr b="0" i="1" lang="fr" sz="900" u="none" cap="none" strike="noStrike">
                <a:solidFill>
                  <a:srgbClr val="666666"/>
                </a:solidFill>
              </a:rPr>
              <a:t>”</a:t>
            </a:r>
          </a:p>
          <a:p>
            <a:pPr indent="0" lvl="0" marL="0" marR="0" rtl="0" algn="l">
              <a:lnSpc>
                <a:spcPct val="100000"/>
              </a:lnSpc>
              <a:spcBef>
                <a:spcPts val="0"/>
              </a:spcBef>
              <a:spcAft>
                <a:spcPts val="0"/>
              </a:spcAft>
              <a:buClr>
                <a:srgbClr val="666666"/>
              </a:buClr>
              <a:buSzPct val="25000"/>
              <a:buFont typeface="Karla"/>
              <a:buNone/>
            </a:pPr>
            <a:r>
              <a:t/>
            </a:r>
            <a:endParaRPr b="0" i="1" sz="600" u="none" cap="none" strike="noStrike">
              <a:solidFill>
                <a:srgbClr val="666666"/>
              </a:solidFill>
              <a:latin typeface="Karla"/>
              <a:ea typeface="Karla"/>
              <a:cs typeface="Karla"/>
              <a:sym typeface="Karla"/>
            </a:endParaRPr>
          </a:p>
          <a:p>
            <a:pPr indent="0" lvl="0" marL="0" marR="0" rtl="0" algn="l">
              <a:lnSpc>
                <a:spcPct val="100000"/>
              </a:lnSpc>
              <a:spcBef>
                <a:spcPts val="0"/>
              </a:spcBef>
              <a:spcAft>
                <a:spcPts val="0"/>
              </a:spcAft>
              <a:buClr>
                <a:srgbClr val="666666"/>
              </a:buClr>
              <a:buSzPct val="25000"/>
              <a:buFont typeface="Karla"/>
              <a:buNone/>
            </a:pPr>
            <a:r>
              <a:rPr b="1" i="1" lang="fr" sz="1000"/>
              <a:t>Bruno</a:t>
            </a:r>
            <a:br>
              <a:rPr b="0" i="1" lang="fr" sz="1000" u="none" cap="none" strike="noStrike">
                <a:solidFill>
                  <a:srgbClr val="666666"/>
                </a:solidFill>
                <a:latin typeface="Karla"/>
                <a:ea typeface="Karla"/>
                <a:cs typeface="Karla"/>
                <a:sym typeface="Karla"/>
              </a:rPr>
            </a:br>
            <a:r>
              <a:rPr i="1" lang="fr" sz="800">
                <a:solidFill>
                  <a:srgbClr val="00ACCA"/>
                </a:solidFill>
              </a:rPr>
              <a:t>Dirigeant</a:t>
            </a:r>
          </a:p>
        </p:txBody>
      </p:sp>
      <p:sp>
        <p:nvSpPr>
          <p:cNvPr id="527" name="Shape 527"/>
          <p:cNvSpPr txBox="1"/>
          <p:nvPr>
            <p:ph idx="2" type="body"/>
          </p:nvPr>
        </p:nvSpPr>
        <p:spPr>
          <a:xfrm>
            <a:off x="2696887" y="1518925"/>
            <a:ext cx="2192700" cy="2643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666666"/>
              </a:buClr>
              <a:buSzPct val="25000"/>
              <a:buFont typeface="Karla"/>
              <a:buNone/>
            </a:pPr>
            <a:r>
              <a:rPr b="1" i="1" lang="fr" sz="1000" u="none" cap="none" strike="noStrike">
                <a:solidFill>
                  <a:srgbClr val="00ACCA"/>
                </a:solidFill>
                <a:latin typeface="Karla"/>
                <a:ea typeface="Karla"/>
                <a:cs typeface="Karla"/>
                <a:sym typeface="Karla"/>
              </a:rPr>
              <a:t>Nous avons gagné </a:t>
            </a:r>
            <a:r>
              <a:rPr b="1" i="1" lang="fr" sz="1000">
                <a:solidFill>
                  <a:srgbClr val="00ACCA"/>
                </a:solidFill>
              </a:rPr>
              <a:t>20 jours sur nos délais de paiement tout en économisant une semaine de travail par mois</a:t>
            </a:r>
          </a:p>
          <a:p>
            <a:pPr indent="0" lvl="0" marL="0" marR="0" rtl="0" algn="l">
              <a:lnSpc>
                <a:spcPct val="100000"/>
              </a:lnSpc>
              <a:spcBef>
                <a:spcPts val="0"/>
              </a:spcBef>
              <a:spcAft>
                <a:spcPts val="0"/>
              </a:spcAft>
              <a:buClr>
                <a:srgbClr val="666666"/>
              </a:buClr>
              <a:buSzPct val="25000"/>
              <a:buFont typeface="Karla"/>
              <a:buNone/>
            </a:pPr>
            <a:r>
              <a:t/>
            </a:r>
            <a:endParaRPr b="1" i="1" sz="600"/>
          </a:p>
          <a:p>
            <a:pPr indent="0" lvl="0" marL="0" marR="0" rtl="0" algn="l">
              <a:lnSpc>
                <a:spcPct val="100000"/>
              </a:lnSpc>
              <a:spcBef>
                <a:spcPts val="0"/>
              </a:spcBef>
              <a:spcAft>
                <a:spcPts val="0"/>
              </a:spcAft>
              <a:buClr>
                <a:srgbClr val="666666"/>
              </a:buClr>
              <a:buSzPct val="25000"/>
              <a:buFont typeface="Karla"/>
              <a:buNone/>
            </a:pPr>
            <a:r>
              <a:t/>
            </a:r>
            <a:endParaRPr b="1" i="1" sz="1000"/>
          </a:p>
          <a:p>
            <a:pPr indent="0" lvl="0" marL="0" marR="0" rtl="0" algn="just">
              <a:lnSpc>
                <a:spcPct val="100000"/>
              </a:lnSpc>
              <a:spcBef>
                <a:spcPts val="0"/>
              </a:spcBef>
              <a:spcAft>
                <a:spcPts val="0"/>
              </a:spcAft>
              <a:buClr>
                <a:srgbClr val="666666"/>
              </a:buClr>
              <a:buSzPct val="25000"/>
              <a:buFont typeface="Karla"/>
              <a:buNone/>
            </a:pPr>
            <a:r>
              <a:rPr b="0" i="1" lang="fr" sz="900" u="none" cap="none" strike="noStrike">
                <a:solidFill>
                  <a:srgbClr val="666666"/>
                </a:solidFill>
              </a:rPr>
              <a:t>“</a:t>
            </a:r>
            <a:r>
              <a:rPr lang="fr" sz="900">
                <a:solidFill>
                  <a:srgbClr val="555E6B"/>
                </a:solidFill>
                <a:highlight>
                  <a:srgbClr val="FFFFFF"/>
                </a:highlight>
              </a:rPr>
              <a:t>Sur les délais de paiement, nous avons gagné en moyenne une vingtaine de jours, ce qui est considérable pour notre société. Avec Clearnox, nous sommes aussi devenus plus persévérants sur notre relance client, je pense que c’est cette motivation, associée à l’outil professionnel nous a permis d’atteindre cet excellent résultat.</a:t>
            </a:r>
            <a:r>
              <a:rPr b="0" i="1" lang="fr" sz="900" u="none" cap="none" strike="noStrike">
                <a:solidFill>
                  <a:srgbClr val="666666"/>
                </a:solidFill>
              </a:rPr>
              <a:t>”</a:t>
            </a:r>
          </a:p>
          <a:p>
            <a:pPr indent="0" lvl="0" marL="0" marR="0" rtl="0" algn="just">
              <a:lnSpc>
                <a:spcPct val="100000"/>
              </a:lnSpc>
              <a:spcBef>
                <a:spcPts val="0"/>
              </a:spcBef>
              <a:spcAft>
                <a:spcPts val="0"/>
              </a:spcAft>
              <a:buClr>
                <a:srgbClr val="666666"/>
              </a:buClr>
              <a:buSzPct val="25000"/>
              <a:buFont typeface="Karla"/>
              <a:buNone/>
            </a:pPr>
            <a:r>
              <a:t/>
            </a:r>
            <a:endParaRPr b="0" i="1" sz="600" u="none" cap="none" strike="noStrike">
              <a:solidFill>
                <a:srgbClr val="666666"/>
              </a:solidFill>
              <a:latin typeface="Karla"/>
              <a:ea typeface="Karla"/>
              <a:cs typeface="Karla"/>
              <a:sym typeface="Karla"/>
            </a:endParaRPr>
          </a:p>
          <a:p>
            <a:pPr indent="0" lvl="0" marL="0" marR="0" rtl="0" algn="l">
              <a:lnSpc>
                <a:spcPct val="100000"/>
              </a:lnSpc>
              <a:spcBef>
                <a:spcPts val="0"/>
              </a:spcBef>
              <a:spcAft>
                <a:spcPts val="0"/>
              </a:spcAft>
              <a:buClr>
                <a:srgbClr val="666666"/>
              </a:buClr>
              <a:buSzPct val="25000"/>
              <a:buFont typeface="Karla"/>
              <a:buNone/>
            </a:pPr>
            <a:r>
              <a:rPr b="1" i="1" lang="fr" sz="1000"/>
              <a:t>Valérie</a:t>
            </a:r>
            <a:br>
              <a:rPr b="0" i="1" lang="fr" sz="1000" u="none" cap="none" strike="noStrike">
                <a:solidFill>
                  <a:srgbClr val="666666"/>
                </a:solidFill>
                <a:latin typeface="Karla"/>
                <a:ea typeface="Karla"/>
                <a:cs typeface="Karla"/>
                <a:sym typeface="Karla"/>
              </a:rPr>
            </a:br>
            <a:r>
              <a:rPr b="0" i="1" lang="fr" sz="800" u="none" cap="none" strike="noStrike">
                <a:solidFill>
                  <a:srgbClr val="00ACCA"/>
                </a:solidFill>
                <a:latin typeface="Karla"/>
                <a:ea typeface="Karla"/>
                <a:cs typeface="Karla"/>
                <a:sym typeface="Karla"/>
              </a:rPr>
              <a:t>Directeur Administratif et Financier</a:t>
            </a:r>
          </a:p>
        </p:txBody>
      </p:sp>
      <p:sp>
        <p:nvSpPr>
          <p:cNvPr id="528" name="Shape 528"/>
          <p:cNvSpPr txBox="1"/>
          <p:nvPr/>
        </p:nvSpPr>
        <p:spPr>
          <a:xfrm>
            <a:off x="5022975" y="1518925"/>
            <a:ext cx="2123700" cy="3190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666666"/>
              </a:buClr>
              <a:buSzPct val="25000"/>
              <a:buFont typeface="Karla"/>
              <a:buNone/>
            </a:pPr>
            <a:r>
              <a:rPr b="1" i="1" lang="fr" sz="1000">
                <a:solidFill>
                  <a:srgbClr val="00ACCA"/>
                </a:solidFill>
                <a:latin typeface="Karla"/>
                <a:ea typeface="Karla"/>
                <a:cs typeface="Karla"/>
                <a:sym typeface="Karla"/>
              </a:rPr>
              <a:t>N</a:t>
            </a:r>
            <a:r>
              <a:rPr b="1" i="1" lang="fr" sz="1000">
                <a:solidFill>
                  <a:srgbClr val="00ACCA"/>
                </a:solidFill>
                <a:latin typeface="Karla"/>
                <a:ea typeface="Karla"/>
                <a:cs typeface="Karla"/>
                <a:sym typeface="Karla"/>
              </a:rPr>
              <a:t>ous avons constaté que les impayés ont baissé conséquemment et surtout que les délais de paiement ont diminué de 30%</a:t>
            </a:r>
          </a:p>
          <a:p>
            <a:pPr indent="0" lvl="0" marL="0" marR="0" rtl="0" algn="l">
              <a:lnSpc>
                <a:spcPct val="100000"/>
              </a:lnSpc>
              <a:spcBef>
                <a:spcPts val="0"/>
              </a:spcBef>
              <a:spcAft>
                <a:spcPts val="0"/>
              </a:spcAft>
              <a:buClr>
                <a:srgbClr val="666666"/>
              </a:buClr>
              <a:buFont typeface="Arial"/>
              <a:buNone/>
            </a:pPr>
            <a:r>
              <a:t/>
            </a:r>
            <a:endParaRPr b="1" i="1" sz="600" u="none" cap="none" strike="noStrike">
              <a:solidFill>
                <a:srgbClr val="666666"/>
              </a:solidFill>
              <a:latin typeface="Karla"/>
              <a:ea typeface="Karla"/>
              <a:cs typeface="Karla"/>
              <a:sym typeface="Karla"/>
            </a:endParaRPr>
          </a:p>
          <a:p>
            <a:pPr indent="0" lvl="0" marL="0" marR="0" rtl="0" algn="just">
              <a:lnSpc>
                <a:spcPct val="100000"/>
              </a:lnSpc>
              <a:spcBef>
                <a:spcPts val="0"/>
              </a:spcBef>
              <a:spcAft>
                <a:spcPts val="0"/>
              </a:spcAft>
              <a:buClr>
                <a:srgbClr val="666666"/>
              </a:buClr>
              <a:buSzPct val="25000"/>
              <a:buFont typeface="Karla"/>
              <a:buNone/>
            </a:pPr>
            <a:r>
              <a:rPr b="0" i="1" lang="fr" sz="1000" u="none" cap="none" strike="noStrike">
                <a:solidFill>
                  <a:srgbClr val="666666"/>
                </a:solidFill>
                <a:latin typeface="Karla"/>
                <a:ea typeface="Karla"/>
                <a:cs typeface="Karla"/>
                <a:sym typeface="Karla"/>
              </a:rPr>
              <a:t>“</a:t>
            </a:r>
            <a:r>
              <a:rPr lang="fr" sz="900">
                <a:solidFill>
                  <a:srgbClr val="555E6B"/>
                </a:solidFill>
                <a:highlight>
                  <a:srgbClr val="FFFFFF"/>
                </a:highlight>
                <a:latin typeface="Karla"/>
                <a:ea typeface="Karla"/>
                <a:cs typeface="Karla"/>
                <a:sym typeface="Karla"/>
              </a:rPr>
              <a:t>Nous avons mis en place Clearnox car nous avions une problématique d’impayés au sein de notre coopérative. Depuis que nous utilisons la solution, qui se révèle pratique et agréable à utiliser, nous avons gagné du temps sur le traitement des impayés comme sur les délais de paiement et bénéficions d’une meilleure visibilité sur nos encours.</a:t>
            </a:r>
            <a:r>
              <a:rPr b="0" i="1" lang="fr" sz="1000" u="none" cap="none" strike="noStrike">
                <a:solidFill>
                  <a:srgbClr val="666666"/>
                </a:solidFill>
                <a:latin typeface="Karla"/>
                <a:ea typeface="Karla"/>
                <a:cs typeface="Karla"/>
                <a:sym typeface="Karla"/>
              </a:rPr>
              <a:t>”</a:t>
            </a:r>
          </a:p>
          <a:p>
            <a:pPr indent="0" lvl="0" marL="0" marR="0" rtl="0" algn="just">
              <a:lnSpc>
                <a:spcPct val="100000"/>
              </a:lnSpc>
              <a:spcBef>
                <a:spcPts val="0"/>
              </a:spcBef>
              <a:spcAft>
                <a:spcPts val="0"/>
              </a:spcAft>
              <a:buClr>
                <a:srgbClr val="666666"/>
              </a:buClr>
              <a:buFont typeface="Arial"/>
              <a:buNone/>
            </a:pPr>
            <a:r>
              <a:t/>
            </a:r>
            <a:endParaRPr b="0" i="1" sz="600" u="none" cap="none" strike="noStrike">
              <a:solidFill>
                <a:srgbClr val="666666"/>
              </a:solidFill>
              <a:latin typeface="Karla"/>
              <a:ea typeface="Karla"/>
              <a:cs typeface="Karla"/>
              <a:sym typeface="Karla"/>
            </a:endParaRPr>
          </a:p>
          <a:p>
            <a:pPr indent="0" lvl="0" marL="0" marR="0" rtl="0" algn="l">
              <a:lnSpc>
                <a:spcPct val="100000"/>
              </a:lnSpc>
              <a:spcBef>
                <a:spcPts val="0"/>
              </a:spcBef>
              <a:spcAft>
                <a:spcPts val="0"/>
              </a:spcAft>
              <a:buClr>
                <a:srgbClr val="666666"/>
              </a:buClr>
              <a:buSzPct val="25000"/>
              <a:buFont typeface="Karla"/>
              <a:buNone/>
            </a:pPr>
            <a:r>
              <a:rPr b="1" i="1" lang="fr" sz="1000">
                <a:solidFill>
                  <a:srgbClr val="666666"/>
                </a:solidFill>
                <a:latin typeface="Karla"/>
                <a:ea typeface="Karla"/>
                <a:cs typeface="Karla"/>
                <a:sym typeface="Karla"/>
              </a:rPr>
              <a:t>Grégory</a:t>
            </a:r>
            <a:br>
              <a:rPr b="0" i="1" lang="fr" sz="1000" u="none" cap="none" strike="noStrike">
                <a:solidFill>
                  <a:srgbClr val="000000"/>
                </a:solidFill>
                <a:latin typeface="Karla"/>
                <a:ea typeface="Karla"/>
                <a:cs typeface="Karla"/>
                <a:sym typeface="Karla"/>
              </a:rPr>
            </a:br>
            <a:r>
              <a:rPr i="1" lang="fr" sz="800">
                <a:solidFill>
                  <a:srgbClr val="00ACCA"/>
                </a:solidFill>
                <a:latin typeface="Karla"/>
                <a:ea typeface="Karla"/>
                <a:cs typeface="Karla"/>
                <a:sym typeface="Karla"/>
              </a:rPr>
              <a:t>Accounting assistant</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9" name="Shape 529"/>
          <p:cNvSpPr txBox="1"/>
          <p:nvPr/>
        </p:nvSpPr>
        <p:spPr>
          <a:xfrm>
            <a:off x="6950500" y="472500"/>
            <a:ext cx="2192700" cy="2098500"/>
          </a:xfrm>
          <a:prstGeom prst="rect">
            <a:avLst/>
          </a:prstGeom>
          <a:noFill/>
          <a:ln>
            <a:noFill/>
          </a:ln>
        </p:spPr>
        <p:txBody>
          <a:bodyPr anchorCtr="0" anchor="t" bIns="91425" lIns="91425" rIns="91425" tIns="91425">
            <a:noAutofit/>
          </a:bodyPr>
          <a:lstStyle/>
          <a:p>
            <a:pPr indent="0" lvl="0" marL="0" marR="0" rtl="0" algn="r">
              <a:lnSpc>
                <a:spcPct val="100000"/>
              </a:lnSpc>
              <a:spcBef>
                <a:spcPts val="0"/>
              </a:spcBef>
              <a:spcAft>
                <a:spcPts val="0"/>
              </a:spcAft>
              <a:buClr>
                <a:srgbClr val="666666"/>
              </a:buClr>
              <a:buSzPct val="25000"/>
              <a:buFont typeface="Karla"/>
              <a:buNone/>
            </a:pPr>
            <a:r>
              <a:rPr lang="fr" sz="1800">
                <a:solidFill>
                  <a:schemeClr val="lt1"/>
                </a:solidFill>
                <a:latin typeface="Karla"/>
                <a:ea typeface="Karla"/>
                <a:cs typeface="Karla"/>
                <a:sym typeface="Karla"/>
              </a:rPr>
              <a:t>100%</a:t>
            </a:r>
          </a:p>
          <a:p>
            <a:pPr indent="0" lvl="0" marL="0" marR="0" rtl="0" algn="r">
              <a:lnSpc>
                <a:spcPct val="100000"/>
              </a:lnSpc>
              <a:spcBef>
                <a:spcPts val="0"/>
              </a:spcBef>
              <a:spcAft>
                <a:spcPts val="0"/>
              </a:spcAft>
              <a:buClr>
                <a:srgbClr val="666666"/>
              </a:buClr>
              <a:buSzPct val="25000"/>
              <a:buFont typeface="Karla"/>
              <a:buNone/>
            </a:pPr>
            <a:r>
              <a:rPr lang="fr" sz="1800">
                <a:solidFill>
                  <a:schemeClr val="lt1"/>
                </a:solidFill>
                <a:latin typeface="Karla"/>
                <a:ea typeface="Karla"/>
                <a:cs typeface="Karla"/>
                <a:sym typeface="Karla"/>
              </a:rPr>
              <a:t>Recommandation</a:t>
            </a:r>
          </a:p>
          <a:p>
            <a:pPr indent="0" lvl="0" marL="0" marR="0" rtl="0" algn="r">
              <a:lnSpc>
                <a:spcPct val="100000"/>
              </a:lnSpc>
              <a:spcBef>
                <a:spcPts val="0"/>
              </a:spcBef>
              <a:spcAft>
                <a:spcPts val="0"/>
              </a:spcAft>
              <a:buClr>
                <a:srgbClr val="666666"/>
              </a:buClr>
              <a:buSzPct val="25000"/>
              <a:buFont typeface="Karla"/>
              <a:buNone/>
            </a:pPr>
            <a:r>
              <a:rPr lang="fr" sz="1800">
                <a:solidFill>
                  <a:schemeClr val="lt1"/>
                </a:solidFill>
                <a:latin typeface="Karla"/>
                <a:ea typeface="Karla"/>
                <a:cs typeface="Karla"/>
                <a:sym typeface="Karla"/>
              </a:rPr>
              <a:t>100%</a:t>
            </a:r>
          </a:p>
          <a:p>
            <a:pPr indent="0" lvl="0" marL="0" marR="0" rtl="0" algn="r">
              <a:lnSpc>
                <a:spcPct val="100000"/>
              </a:lnSpc>
              <a:spcBef>
                <a:spcPts val="0"/>
              </a:spcBef>
              <a:spcAft>
                <a:spcPts val="0"/>
              </a:spcAft>
              <a:buClr>
                <a:srgbClr val="666666"/>
              </a:buClr>
              <a:buSzPct val="25000"/>
              <a:buFont typeface="Karla"/>
              <a:buNone/>
            </a:pPr>
            <a:r>
              <a:rPr lang="fr" sz="1800">
                <a:solidFill>
                  <a:schemeClr val="lt1"/>
                </a:solidFill>
                <a:latin typeface="Karla"/>
                <a:ea typeface="Karla"/>
                <a:cs typeface="Karla"/>
                <a:sym typeface="Karla"/>
              </a:rPr>
              <a:t>Satisfaits</a:t>
            </a:r>
          </a:p>
        </p:txBody>
      </p:sp>
      <p:pic>
        <p:nvPicPr>
          <p:cNvPr id="530" name="Shape 530"/>
          <p:cNvPicPr preferRelativeResize="0"/>
          <p:nvPr/>
        </p:nvPicPr>
        <p:blipFill>
          <a:blip r:embed="rId4">
            <a:alphaModFix/>
          </a:blip>
          <a:stretch>
            <a:fillRect/>
          </a:stretch>
        </p:blipFill>
        <p:spPr>
          <a:xfrm>
            <a:off x="315600" y="993076"/>
            <a:ext cx="2123699" cy="394874"/>
          </a:xfrm>
          <a:prstGeom prst="rect">
            <a:avLst/>
          </a:prstGeom>
          <a:noFill/>
          <a:ln>
            <a:noFill/>
          </a:ln>
        </p:spPr>
      </p:pic>
      <p:pic>
        <p:nvPicPr>
          <p:cNvPr id="531" name="Shape 531"/>
          <p:cNvPicPr preferRelativeResize="0"/>
          <p:nvPr/>
        </p:nvPicPr>
        <p:blipFill>
          <a:blip r:embed="rId5">
            <a:alphaModFix/>
          </a:blip>
          <a:stretch>
            <a:fillRect/>
          </a:stretch>
        </p:blipFill>
        <p:spPr>
          <a:xfrm>
            <a:off x="2701612" y="883550"/>
            <a:ext cx="2078075" cy="613924"/>
          </a:xfrm>
          <a:prstGeom prst="rect">
            <a:avLst/>
          </a:prstGeom>
          <a:noFill/>
          <a:ln>
            <a:noFill/>
          </a:ln>
        </p:spPr>
      </p:pic>
      <p:pic>
        <p:nvPicPr>
          <p:cNvPr id="532" name="Shape 532"/>
          <p:cNvPicPr preferRelativeResize="0"/>
          <p:nvPr/>
        </p:nvPicPr>
        <p:blipFill>
          <a:blip r:embed="rId6">
            <a:alphaModFix/>
          </a:blip>
          <a:stretch>
            <a:fillRect/>
          </a:stretch>
        </p:blipFill>
        <p:spPr>
          <a:xfrm>
            <a:off x="5129374" y="837900"/>
            <a:ext cx="1910900" cy="70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ACCA"/>
        </a:solidFill>
      </p:bgPr>
    </p:bg>
    <p:spTree>
      <p:nvGrpSpPr>
        <p:cNvPr id="536" name="Shape 536"/>
        <p:cNvGrpSpPr/>
        <p:nvPr/>
      </p:nvGrpSpPr>
      <p:grpSpPr>
        <a:xfrm>
          <a:off x="0" y="0"/>
          <a:ext cx="0" cy="0"/>
          <a:chOff x="0" y="0"/>
          <a:chExt cx="0" cy="0"/>
        </a:xfrm>
      </p:grpSpPr>
      <p:sp>
        <p:nvSpPr>
          <p:cNvPr id="537" name="Shape 537"/>
          <p:cNvSpPr txBox="1"/>
          <p:nvPr>
            <p:ph idx="4294967295" type="ctrTitle"/>
          </p:nvPr>
        </p:nvSpPr>
        <p:spPr>
          <a:xfrm>
            <a:off x="526975" y="1563637"/>
            <a:ext cx="7632900" cy="11598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b="1" i="0" lang="fr" sz="3000" u="none" cap="none" strike="noStrike">
                <a:solidFill>
                  <a:srgbClr val="999999"/>
                </a:solidFill>
                <a:latin typeface="Montserrat"/>
                <a:ea typeface="Montserrat"/>
                <a:cs typeface="Montserrat"/>
                <a:sym typeface="Montserrat"/>
              </a:rPr>
              <a:t>MERCI DE </a:t>
            </a:r>
            <a:r>
              <a:rPr b="1" i="0" lang="fr" sz="3000" u="none" cap="none" strike="noStrike">
                <a:solidFill>
                  <a:srgbClr val="FFCC00"/>
                </a:solidFill>
                <a:latin typeface="Montserrat"/>
                <a:ea typeface="Montserrat"/>
                <a:cs typeface="Montserrat"/>
                <a:sym typeface="Montserrat"/>
              </a:rPr>
              <a:t>VOTRE ATTENTION </a:t>
            </a:r>
            <a:r>
              <a:rPr b="1" i="0" lang="fr" sz="3600" u="none" cap="none" strike="noStrike">
                <a:solidFill>
                  <a:srgbClr val="00ACCA"/>
                </a:solidFill>
                <a:latin typeface="Montserrat"/>
                <a:ea typeface="Montserrat"/>
                <a:cs typeface="Montserrat"/>
                <a:sym typeface="Montserrat"/>
              </a:rPr>
              <a:t>!</a:t>
            </a:r>
          </a:p>
        </p:txBody>
      </p:sp>
      <p:sp>
        <p:nvSpPr>
          <p:cNvPr id="538" name="Shape 538"/>
          <p:cNvSpPr txBox="1"/>
          <p:nvPr>
            <p:ph idx="4294967295" type="subTitle"/>
          </p:nvPr>
        </p:nvSpPr>
        <p:spPr>
          <a:xfrm>
            <a:off x="563550" y="2526716"/>
            <a:ext cx="6696300" cy="7847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666666"/>
              </a:buClr>
              <a:buSzPct val="25000"/>
              <a:buFont typeface="Karla"/>
              <a:buNone/>
            </a:pPr>
            <a:r>
              <a:rPr b="0" i="0" lang="fr" sz="3200" u="none" cap="none" strike="noStrike">
                <a:solidFill>
                  <a:srgbClr val="999999"/>
                </a:solidFill>
                <a:latin typeface="Karla"/>
                <a:ea typeface="Karla"/>
                <a:cs typeface="Karla"/>
                <a:sym typeface="Karla"/>
              </a:rPr>
              <a:t>Avez-vous des questions ?</a:t>
            </a:r>
          </a:p>
        </p:txBody>
      </p:sp>
      <p:grpSp>
        <p:nvGrpSpPr>
          <p:cNvPr id="539" name="Shape 539"/>
          <p:cNvGrpSpPr/>
          <p:nvPr/>
        </p:nvGrpSpPr>
        <p:grpSpPr>
          <a:xfrm>
            <a:off x="671469" y="1348058"/>
            <a:ext cx="647752" cy="647752"/>
            <a:chOff x="1278900" y="2333250"/>
            <a:chExt cx="381300" cy="381300"/>
          </a:xfrm>
        </p:grpSpPr>
        <p:sp>
          <p:nvSpPr>
            <p:cNvPr id="540" name="Shape 540"/>
            <p:cNvSpPr/>
            <p:nvPr/>
          </p:nvSpPr>
          <p:spPr>
            <a:xfrm>
              <a:off x="1278900" y="2333250"/>
              <a:ext cx="381300" cy="381300"/>
            </a:xfrm>
            <a:custGeom>
              <a:pathLst>
                <a:path extrusionOk="0" fill="none" h="120000" w="120000">
                  <a:moveTo>
                    <a:pt x="59996" y="0"/>
                  </a:moveTo>
                  <a:lnTo>
                    <a:pt x="59996" y="0"/>
                  </a:lnTo>
                  <a:lnTo>
                    <a:pt x="56926" y="0"/>
                  </a:lnTo>
                  <a:lnTo>
                    <a:pt x="53865" y="385"/>
                  </a:lnTo>
                  <a:lnTo>
                    <a:pt x="50795" y="771"/>
                  </a:lnTo>
                  <a:lnTo>
                    <a:pt x="47922" y="1156"/>
                  </a:lnTo>
                  <a:lnTo>
                    <a:pt x="45042" y="1920"/>
                  </a:lnTo>
                  <a:lnTo>
                    <a:pt x="42169" y="2683"/>
                  </a:lnTo>
                  <a:lnTo>
                    <a:pt x="39296" y="3643"/>
                  </a:lnTo>
                  <a:lnTo>
                    <a:pt x="36613" y="4793"/>
                  </a:lnTo>
                  <a:lnTo>
                    <a:pt x="33929" y="5942"/>
                  </a:lnTo>
                  <a:lnTo>
                    <a:pt x="31434" y="7287"/>
                  </a:lnTo>
                  <a:lnTo>
                    <a:pt x="28947" y="8625"/>
                  </a:lnTo>
                  <a:lnTo>
                    <a:pt x="26452" y="10160"/>
                  </a:lnTo>
                  <a:lnTo>
                    <a:pt x="24154" y="11884"/>
                  </a:lnTo>
                  <a:lnTo>
                    <a:pt x="21856" y="13615"/>
                  </a:lnTo>
                  <a:lnTo>
                    <a:pt x="19746" y="15528"/>
                  </a:lnTo>
                  <a:lnTo>
                    <a:pt x="17637" y="17637"/>
                  </a:lnTo>
                  <a:lnTo>
                    <a:pt x="15528" y="19746"/>
                  </a:lnTo>
                  <a:lnTo>
                    <a:pt x="13607" y="21856"/>
                  </a:lnTo>
                  <a:lnTo>
                    <a:pt x="11884" y="24154"/>
                  </a:lnTo>
                  <a:lnTo>
                    <a:pt x="10160" y="26452"/>
                  </a:lnTo>
                  <a:lnTo>
                    <a:pt x="8625" y="28947"/>
                  </a:lnTo>
                  <a:lnTo>
                    <a:pt x="7287" y="31442"/>
                  </a:lnTo>
                  <a:lnTo>
                    <a:pt x="5942" y="33929"/>
                  </a:lnTo>
                  <a:lnTo>
                    <a:pt x="4793" y="36613"/>
                  </a:lnTo>
                  <a:lnTo>
                    <a:pt x="3643" y="39296"/>
                  </a:lnTo>
                  <a:lnTo>
                    <a:pt x="2683" y="42169"/>
                  </a:lnTo>
                  <a:lnTo>
                    <a:pt x="1920" y="45050"/>
                  </a:lnTo>
                  <a:lnTo>
                    <a:pt x="1149" y="47922"/>
                  </a:lnTo>
                  <a:lnTo>
                    <a:pt x="763" y="50795"/>
                  </a:lnTo>
                  <a:lnTo>
                    <a:pt x="385" y="53865"/>
                  </a:lnTo>
                  <a:lnTo>
                    <a:pt x="0" y="56934"/>
                  </a:lnTo>
                  <a:lnTo>
                    <a:pt x="0" y="59996"/>
                  </a:lnTo>
                  <a:lnTo>
                    <a:pt x="0" y="59996"/>
                  </a:lnTo>
                  <a:lnTo>
                    <a:pt x="0" y="63065"/>
                  </a:lnTo>
                  <a:lnTo>
                    <a:pt x="385" y="66134"/>
                  </a:lnTo>
                  <a:lnTo>
                    <a:pt x="763" y="69204"/>
                  </a:lnTo>
                  <a:lnTo>
                    <a:pt x="1149" y="72077"/>
                  </a:lnTo>
                  <a:lnTo>
                    <a:pt x="1920" y="74949"/>
                  </a:lnTo>
                  <a:lnTo>
                    <a:pt x="2683" y="77830"/>
                  </a:lnTo>
                  <a:lnTo>
                    <a:pt x="3643" y="80703"/>
                  </a:lnTo>
                  <a:lnTo>
                    <a:pt x="4793" y="83386"/>
                  </a:lnTo>
                  <a:lnTo>
                    <a:pt x="5942" y="86070"/>
                  </a:lnTo>
                  <a:lnTo>
                    <a:pt x="7287" y="88557"/>
                  </a:lnTo>
                  <a:lnTo>
                    <a:pt x="8625" y="91052"/>
                  </a:lnTo>
                  <a:lnTo>
                    <a:pt x="10160" y="93547"/>
                  </a:lnTo>
                  <a:lnTo>
                    <a:pt x="11884" y="95845"/>
                  </a:lnTo>
                  <a:lnTo>
                    <a:pt x="13607" y="98143"/>
                  </a:lnTo>
                  <a:lnTo>
                    <a:pt x="15528" y="100253"/>
                  </a:lnTo>
                  <a:lnTo>
                    <a:pt x="17637" y="102362"/>
                  </a:lnTo>
                  <a:lnTo>
                    <a:pt x="19746" y="104471"/>
                  </a:lnTo>
                  <a:lnTo>
                    <a:pt x="21856" y="106384"/>
                  </a:lnTo>
                  <a:lnTo>
                    <a:pt x="24154" y="108115"/>
                  </a:lnTo>
                  <a:lnTo>
                    <a:pt x="26452" y="109839"/>
                  </a:lnTo>
                  <a:lnTo>
                    <a:pt x="28947" y="111374"/>
                  </a:lnTo>
                  <a:lnTo>
                    <a:pt x="31434" y="112712"/>
                  </a:lnTo>
                  <a:lnTo>
                    <a:pt x="33929" y="114057"/>
                  </a:lnTo>
                  <a:lnTo>
                    <a:pt x="36613" y="115206"/>
                  </a:lnTo>
                  <a:lnTo>
                    <a:pt x="39296" y="116356"/>
                  </a:lnTo>
                  <a:lnTo>
                    <a:pt x="42169" y="117316"/>
                  </a:lnTo>
                  <a:lnTo>
                    <a:pt x="45042" y="118079"/>
                  </a:lnTo>
                  <a:lnTo>
                    <a:pt x="47922" y="118843"/>
                  </a:lnTo>
                  <a:lnTo>
                    <a:pt x="50795" y="119228"/>
                  </a:lnTo>
                  <a:lnTo>
                    <a:pt x="53865" y="119614"/>
                  </a:lnTo>
                  <a:lnTo>
                    <a:pt x="56926" y="120000"/>
                  </a:lnTo>
                  <a:lnTo>
                    <a:pt x="59996" y="120000"/>
                  </a:lnTo>
                  <a:lnTo>
                    <a:pt x="59996" y="120000"/>
                  </a:lnTo>
                  <a:lnTo>
                    <a:pt x="63065" y="120000"/>
                  </a:lnTo>
                  <a:lnTo>
                    <a:pt x="66134" y="119614"/>
                  </a:lnTo>
                  <a:lnTo>
                    <a:pt x="69196" y="119228"/>
                  </a:lnTo>
                  <a:lnTo>
                    <a:pt x="72077" y="118843"/>
                  </a:lnTo>
                  <a:lnTo>
                    <a:pt x="74949" y="118079"/>
                  </a:lnTo>
                  <a:lnTo>
                    <a:pt x="77822" y="117316"/>
                  </a:lnTo>
                  <a:lnTo>
                    <a:pt x="80695" y="116356"/>
                  </a:lnTo>
                  <a:lnTo>
                    <a:pt x="83379" y="115206"/>
                  </a:lnTo>
                  <a:lnTo>
                    <a:pt x="86062" y="114057"/>
                  </a:lnTo>
                  <a:lnTo>
                    <a:pt x="88557" y="112712"/>
                  </a:lnTo>
                  <a:lnTo>
                    <a:pt x="91052" y="111374"/>
                  </a:lnTo>
                  <a:lnTo>
                    <a:pt x="93539" y="109839"/>
                  </a:lnTo>
                  <a:lnTo>
                    <a:pt x="95845" y="108115"/>
                  </a:lnTo>
                  <a:lnTo>
                    <a:pt x="98143" y="106384"/>
                  </a:lnTo>
                  <a:lnTo>
                    <a:pt x="100253" y="104471"/>
                  </a:lnTo>
                  <a:lnTo>
                    <a:pt x="102362" y="102362"/>
                  </a:lnTo>
                  <a:lnTo>
                    <a:pt x="104463" y="100253"/>
                  </a:lnTo>
                  <a:lnTo>
                    <a:pt x="106384" y="98143"/>
                  </a:lnTo>
                  <a:lnTo>
                    <a:pt x="108107" y="95845"/>
                  </a:lnTo>
                  <a:lnTo>
                    <a:pt x="109831" y="93547"/>
                  </a:lnTo>
                  <a:lnTo>
                    <a:pt x="111366" y="91052"/>
                  </a:lnTo>
                  <a:lnTo>
                    <a:pt x="112712" y="88557"/>
                  </a:lnTo>
                  <a:lnTo>
                    <a:pt x="114049" y="86070"/>
                  </a:lnTo>
                  <a:lnTo>
                    <a:pt x="115199" y="83386"/>
                  </a:lnTo>
                  <a:lnTo>
                    <a:pt x="116348" y="80703"/>
                  </a:lnTo>
                  <a:lnTo>
                    <a:pt x="117308" y="77830"/>
                  </a:lnTo>
                  <a:lnTo>
                    <a:pt x="118079" y="74949"/>
                  </a:lnTo>
                  <a:lnTo>
                    <a:pt x="118843" y="72077"/>
                  </a:lnTo>
                  <a:lnTo>
                    <a:pt x="119228" y="69204"/>
                  </a:lnTo>
                  <a:lnTo>
                    <a:pt x="119614" y="66134"/>
                  </a:lnTo>
                  <a:lnTo>
                    <a:pt x="119992" y="63065"/>
                  </a:lnTo>
                  <a:lnTo>
                    <a:pt x="119992" y="59996"/>
                  </a:lnTo>
                  <a:lnTo>
                    <a:pt x="119992" y="59996"/>
                  </a:lnTo>
                  <a:lnTo>
                    <a:pt x="119992" y="56934"/>
                  </a:lnTo>
                  <a:lnTo>
                    <a:pt x="119614" y="53865"/>
                  </a:lnTo>
                  <a:lnTo>
                    <a:pt x="119228" y="50795"/>
                  </a:lnTo>
                  <a:lnTo>
                    <a:pt x="118843" y="47922"/>
                  </a:lnTo>
                  <a:lnTo>
                    <a:pt x="118079" y="45050"/>
                  </a:lnTo>
                  <a:lnTo>
                    <a:pt x="117308" y="42169"/>
                  </a:lnTo>
                  <a:lnTo>
                    <a:pt x="116348" y="39296"/>
                  </a:lnTo>
                  <a:lnTo>
                    <a:pt x="115199" y="36613"/>
                  </a:lnTo>
                  <a:lnTo>
                    <a:pt x="114049" y="33929"/>
                  </a:lnTo>
                  <a:lnTo>
                    <a:pt x="112712" y="31442"/>
                  </a:lnTo>
                  <a:lnTo>
                    <a:pt x="111366" y="28947"/>
                  </a:lnTo>
                  <a:lnTo>
                    <a:pt x="109831" y="26452"/>
                  </a:lnTo>
                  <a:lnTo>
                    <a:pt x="108107" y="24154"/>
                  </a:lnTo>
                  <a:lnTo>
                    <a:pt x="106384" y="21856"/>
                  </a:lnTo>
                  <a:lnTo>
                    <a:pt x="104463" y="19746"/>
                  </a:lnTo>
                  <a:lnTo>
                    <a:pt x="102362" y="17637"/>
                  </a:lnTo>
                  <a:lnTo>
                    <a:pt x="100253" y="15528"/>
                  </a:lnTo>
                  <a:lnTo>
                    <a:pt x="98143" y="13615"/>
                  </a:lnTo>
                  <a:lnTo>
                    <a:pt x="95845" y="11884"/>
                  </a:lnTo>
                  <a:lnTo>
                    <a:pt x="93539" y="10160"/>
                  </a:lnTo>
                  <a:lnTo>
                    <a:pt x="91052" y="8625"/>
                  </a:lnTo>
                  <a:lnTo>
                    <a:pt x="88557" y="7287"/>
                  </a:lnTo>
                  <a:lnTo>
                    <a:pt x="86062" y="5942"/>
                  </a:lnTo>
                  <a:lnTo>
                    <a:pt x="83379" y="4793"/>
                  </a:lnTo>
                  <a:lnTo>
                    <a:pt x="80695" y="3643"/>
                  </a:lnTo>
                  <a:lnTo>
                    <a:pt x="77822" y="2683"/>
                  </a:lnTo>
                  <a:lnTo>
                    <a:pt x="74949" y="1920"/>
                  </a:lnTo>
                  <a:lnTo>
                    <a:pt x="72077" y="1156"/>
                  </a:lnTo>
                  <a:lnTo>
                    <a:pt x="69196" y="771"/>
                  </a:lnTo>
                  <a:lnTo>
                    <a:pt x="66134" y="385"/>
                  </a:lnTo>
                  <a:lnTo>
                    <a:pt x="63065" y="0"/>
                  </a:lnTo>
                  <a:lnTo>
                    <a:pt x="59996" y="0"/>
                  </a:lnTo>
                  <a:lnTo>
                    <a:pt x="59996" y="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1" name="Shape 541"/>
            <p:cNvSpPr/>
            <p:nvPr/>
          </p:nvSpPr>
          <p:spPr>
            <a:xfrm>
              <a:off x="1525475" y="2503125"/>
              <a:ext cx="43800" cy="47400"/>
            </a:xfrm>
            <a:custGeom>
              <a:pathLst>
                <a:path extrusionOk="0" fill="none" h="120000" w="120000">
                  <a:moveTo>
                    <a:pt x="60034" y="0"/>
                  </a:moveTo>
                  <a:lnTo>
                    <a:pt x="60034" y="0"/>
                  </a:lnTo>
                  <a:lnTo>
                    <a:pt x="71658" y="1578"/>
                  </a:lnTo>
                  <a:lnTo>
                    <a:pt x="83350" y="4608"/>
                  </a:lnTo>
                  <a:lnTo>
                    <a:pt x="93333" y="10794"/>
                  </a:lnTo>
                  <a:lnTo>
                    <a:pt x="103316" y="16917"/>
                  </a:lnTo>
                  <a:lnTo>
                    <a:pt x="109948" y="26133"/>
                  </a:lnTo>
                  <a:lnTo>
                    <a:pt x="114940" y="36927"/>
                  </a:lnTo>
                  <a:lnTo>
                    <a:pt x="118290" y="47659"/>
                  </a:lnTo>
                  <a:lnTo>
                    <a:pt x="119931" y="59968"/>
                  </a:lnTo>
                  <a:lnTo>
                    <a:pt x="119931" y="59968"/>
                  </a:lnTo>
                  <a:lnTo>
                    <a:pt x="118290" y="72277"/>
                  </a:lnTo>
                  <a:lnTo>
                    <a:pt x="114940" y="83072"/>
                  </a:lnTo>
                  <a:lnTo>
                    <a:pt x="109948" y="93803"/>
                  </a:lnTo>
                  <a:lnTo>
                    <a:pt x="103316" y="103019"/>
                  </a:lnTo>
                  <a:lnTo>
                    <a:pt x="93333" y="109205"/>
                  </a:lnTo>
                  <a:lnTo>
                    <a:pt x="83350" y="115328"/>
                  </a:lnTo>
                  <a:lnTo>
                    <a:pt x="71658" y="118421"/>
                  </a:lnTo>
                  <a:lnTo>
                    <a:pt x="60034" y="119936"/>
                  </a:lnTo>
                  <a:lnTo>
                    <a:pt x="60034" y="119936"/>
                  </a:lnTo>
                  <a:lnTo>
                    <a:pt x="48341" y="118421"/>
                  </a:lnTo>
                  <a:lnTo>
                    <a:pt x="36717" y="115328"/>
                  </a:lnTo>
                  <a:lnTo>
                    <a:pt x="26666" y="109205"/>
                  </a:lnTo>
                  <a:lnTo>
                    <a:pt x="16683" y="103019"/>
                  </a:lnTo>
                  <a:lnTo>
                    <a:pt x="10051" y="93803"/>
                  </a:lnTo>
                  <a:lnTo>
                    <a:pt x="5059" y="83072"/>
                  </a:lnTo>
                  <a:lnTo>
                    <a:pt x="1709" y="72277"/>
                  </a:lnTo>
                  <a:lnTo>
                    <a:pt x="68" y="59968"/>
                  </a:lnTo>
                  <a:lnTo>
                    <a:pt x="68" y="59968"/>
                  </a:lnTo>
                  <a:lnTo>
                    <a:pt x="1709" y="47659"/>
                  </a:lnTo>
                  <a:lnTo>
                    <a:pt x="5059" y="36927"/>
                  </a:lnTo>
                  <a:lnTo>
                    <a:pt x="10051" y="26133"/>
                  </a:lnTo>
                  <a:lnTo>
                    <a:pt x="16683" y="16917"/>
                  </a:lnTo>
                  <a:lnTo>
                    <a:pt x="26666" y="10794"/>
                  </a:lnTo>
                  <a:lnTo>
                    <a:pt x="36717" y="4608"/>
                  </a:lnTo>
                  <a:lnTo>
                    <a:pt x="48341" y="1578"/>
                  </a:lnTo>
                  <a:lnTo>
                    <a:pt x="60034" y="0"/>
                  </a:lnTo>
                  <a:lnTo>
                    <a:pt x="60034" y="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2" name="Shape 542"/>
            <p:cNvSpPr/>
            <p:nvPr/>
          </p:nvSpPr>
          <p:spPr>
            <a:xfrm>
              <a:off x="1369600" y="2503125"/>
              <a:ext cx="43800" cy="47400"/>
            </a:xfrm>
            <a:custGeom>
              <a:pathLst>
                <a:path extrusionOk="0" fill="none" h="120000" w="120000">
                  <a:moveTo>
                    <a:pt x="60034" y="0"/>
                  </a:moveTo>
                  <a:lnTo>
                    <a:pt x="60034" y="0"/>
                  </a:lnTo>
                  <a:lnTo>
                    <a:pt x="71658" y="1578"/>
                  </a:lnTo>
                  <a:lnTo>
                    <a:pt x="83350" y="4608"/>
                  </a:lnTo>
                  <a:lnTo>
                    <a:pt x="93333" y="10794"/>
                  </a:lnTo>
                  <a:lnTo>
                    <a:pt x="103316" y="16917"/>
                  </a:lnTo>
                  <a:lnTo>
                    <a:pt x="109948" y="26133"/>
                  </a:lnTo>
                  <a:lnTo>
                    <a:pt x="114940" y="36927"/>
                  </a:lnTo>
                  <a:lnTo>
                    <a:pt x="118290" y="47659"/>
                  </a:lnTo>
                  <a:lnTo>
                    <a:pt x="119931" y="59968"/>
                  </a:lnTo>
                  <a:lnTo>
                    <a:pt x="119931" y="59968"/>
                  </a:lnTo>
                  <a:lnTo>
                    <a:pt x="118290" y="72277"/>
                  </a:lnTo>
                  <a:lnTo>
                    <a:pt x="114940" y="83072"/>
                  </a:lnTo>
                  <a:lnTo>
                    <a:pt x="109948" y="93803"/>
                  </a:lnTo>
                  <a:lnTo>
                    <a:pt x="103316" y="103019"/>
                  </a:lnTo>
                  <a:lnTo>
                    <a:pt x="93333" y="109205"/>
                  </a:lnTo>
                  <a:lnTo>
                    <a:pt x="83350" y="115328"/>
                  </a:lnTo>
                  <a:lnTo>
                    <a:pt x="71658" y="118421"/>
                  </a:lnTo>
                  <a:lnTo>
                    <a:pt x="60034" y="119936"/>
                  </a:lnTo>
                  <a:lnTo>
                    <a:pt x="60034" y="119936"/>
                  </a:lnTo>
                  <a:lnTo>
                    <a:pt x="48341" y="118421"/>
                  </a:lnTo>
                  <a:lnTo>
                    <a:pt x="36717" y="115328"/>
                  </a:lnTo>
                  <a:lnTo>
                    <a:pt x="26735" y="109205"/>
                  </a:lnTo>
                  <a:lnTo>
                    <a:pt x="16683" y="103019"/>
                  </a:lnTo>
                  <a:lnTo>
                    <a:pt x="10051" y="93803"/>
                  </a:lnTo>
                  <a:lnTo>
                    <a:pt x="5059" y="83072"/>
                  </a:lnTo>
                  <a:lnTo>
                    <a:pt x="1709" y="72277"/>
                  </a:lnTo>
                  <a:lnTo>
                    <a:pt x="68" y="59968"/>
                  </a:lnTo>
                  <a:lnTo>
                    <a:pt x="68" y="59968"/>
                  </a:lnTo>
                  <a:lnTo>
                    <a:pt x="1709" y="47659"/>
                  </a:lnTo>
                  <a:lnTo>
                    <a:pt x="5059" y="36927"/>
                  </a:lnTo>
                  <a:lnTo>
                    <a:pt x="10051" y="26133"/>
                  </a:lnTo>
                  <a:lnTo>
                    <a:pt x="16683" y="16917"/>
                  </a:lnTo>
                  <a:lnTo>
                    <a:pt x="26735" y="10794"/>
                  </a:lnTo>
                  <a:lnTo>
                    <a:pt x="36717" y="4608"/>
                  </a:lnTo>
                  <a:lnTo>
                    <a:pt x="48341" y="1578"/>
                  </a:lnTo>
                  <a:lnTo>
                    <a:pt x="60034" y="0"/>
                  </a:lnTo>
                  <a:lnTo>
                    <a:pt x="60034" y="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3" name="Shape 543"/>
            <p:cNvSpPr/>
            <p:nvPr/>
          </p:nvSpPr>
          <p:spPr>
            <a:xfrm>
              <a:off x="1369600" y="2604200"/>
              <a:ext cx="199800" cy="40800"/>
            </a:xfrm>
            <a:custGeom>
              <a:pathLst>
                <a:path extrusionOk="0" fill="none" h="120000" w="120000">
                  <a:moveTo>
                    <a:pt x="119984" y="0"/>
                  </a:moveTo>
                  <a:lnTo>
                    <a:pt x="119984" y="0"/>
                  </a:lnTo>
                  <a:lnTo>
                    <a:pt x="113767" y="26895"/>
                  </a:lnTo>
                  <a:lnTo>
                    <a:pt x="107188" y="51953"/>
                  </a:lnTo>
                  <a:lnTo>
                    <a:pt x="99874" y="71647"/>
                  </a:lnTo>
                  <a:lnTo>
                    <a:pt x="92560" y="89503"/>
                  </a:lnTo>
                  <a:lnTo>
                    <a:pt x="84510" y="102069"/>
                  </a:lnTo>
                  <a:lnTo>
                    <a:pt x="76821" y="112798"/>
                  </a:lnTo>
                  <a:lnTo>
                    <a:pt x="68410" y="118162"/>
                  </a:lnTo>
                  <a:lnTo>
                    <a:pt x="60000" y="119926"/>
                  </a:lnTo>
                  <a:lnTo>
                    <a:pt x="60000" y="119926"/>
                  </a:lnTo>
                  <a:lnTo>
                    <a:pt x="51589" y="118162"/>
                  </a:lnTo>
                  <a:lnTo>
                    <a:pt x="43178" y="112798"/>
                  </a:lnTo>
                  <a:lnTo>
                    <a:pt x="35489" y="102069"/>
                  </a:lnTo>
                  <a:lnTo>
                    <a:pt x="27454" y="89503"/>
                  </a:lnTo>
                  <a:lnTo>
                    <a:pt x="20125" y="71647"/>
                  </a:lnTo>
                  <a:lnTo>
                    <a:pt x="12811" y="51953"/>
                  </a:lnTo>
                  <a:lnTo>
                    <a:pt x="6232" y="26895"/>
                  </a:lnTo>
                  <a:lnTo>
                    <a:pt x="15" y="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header.png" id="544" name="Shape 544"/>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descr="logoheader.png" id="156" name="Shape 156"/>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sp>
        <p:nvSpPr>
          <p:cNvPr id="157" name="Shape 157"/>
          <p:cNvSpPr txBox="1"/>
          <p:nvPr/>
        </p:nvSpPr>
        <p:spPr>
          <a:xfrm>
            <a:off x="112375" y="1700575"/>
            <a:ext cx="7204800" cy="1770600"/>
          </a:xfrm>
          <a:prstGeom prst="rect">
            <a:avLst/>
          </a:prstGeom>
          <a:noFill/>
          <a:ln>
            <a:noFill/>
          </a:ln>
        </p:spPr>
        <p:txBody>
          <a:bodyPr anchorCtr="0" anchor="ctr" bIns="91425" lIns="91425" rIns="91425" tIns="91425">
            <a:noAutofit/>
          </a:bodyPr>
          <a:lstStyle/>
          <a:p>
            <a:pPr indent="-355600" lvl="0" marL="457200" rtl="0">
              <a:lnSpc>
                <a:spcPct val="115000"/>
              </a:lnSpc>
              <a:spcBef>
                <a:spcPts val="0"/>
              </a:spcBef>
              <a:buClr>
                <a:srgbClr val="999999"/>
              </a:buClr>
              <a:buSzPct val="100000"/>
              <a:buFont typeface="Montserrat"/>
              <a:buChar char="●"/>
            </a:pPr>
            <a:r>
              <a:rPr lang="fr" sz="2000">
                <a:solidFill>
                  <a:srgbClr val="999999"/>
                </a:solidFill>
                <a:latin typeface="Montserrat"/>
                <a:ea typeface="Montserrat"/>
                <a:cs typeface="Montserrat"/>
                <a:sym typeface="Montserrat"/>
              </a:rPr>
              <a:t>Il est nécessaire de </a:t>
            </a:r>
            <a:r>
              <a:rPr lang="fr" sz="2000">
                <a:solidFill>
                  <a:srgbClr val="FFCC00"/>
                </a:solidFill>
                <a:latin typeface="Montserrat"/>
                <a:ea typeface="Montserrat"/>
                <a:cs typeface="Montserrat"/>
                <a:sym typeface="Montserrat"/>
              </a:rPr>
              <a:t>relancer les clients</a:t>
            </a:r>
            <a:r>
              <a:rPr lang="fr" sz="2000">
                <a:solidFill>
                  <a:srgbClr val="999999"/>
                </a:solidFill>
                <a:latin typeface="Montserrat"/>
                <a:ea typeface="Montserrat"/>
                <a:cs typeface="Montserrat"/>
                <a:sym typeface="Montserrat"/>
              </a:rPr>
              <a:t> pour être payé</a:t>
            </a:r>
          </a:p>
          <a:p>
            <a:pPr lvl="0" rtl="0">
              <a:lnSpc>
                <a:spcPct val="115000"/>
              </a:lnSpc>
              <a:spcBef>
                <a:spcPts val="0"/>
              </a:spcBef>
              <a:buNone/>
            </a:pPr>
            <a:r>
              <a:t/>
            </a:r>
            <a:endParaRPr sz="2000">
              <a:solidFill>
                <a:srgbClr val="999999"/>
              </a:solidFill>
              <a:latin typeface="Montserrat"/>
              <a:ea typeface="Montserrat"/>
              <a:cs typeface="Montserrat"/>
              <a:sym typeface="Montserrat"/>
            </a:endParaRPr>
          </a:p>
          <a:p>
            <a:pPr indent="-355600" lvl="0" marL="457200" rtl="0">
              <a:lnSpc>
                <a:spcPct val="115000"/>
              </a:lnSpc>
              <a:spcBef>
                <a:spcPts val="0"/>
              </a:spcBef>
              <a:buClr>
                <a:srgbClr val="999999"/>
              </a:buClr>
              <a:buSzPct val="100000"/>
              <a:buFont typeface="Montserrat"/>
              <a:buChar char="●"/>
            </a:pPr>
            <a:r>
              <a:rPr lang="fr" sz="2000">
                <a:solidFill>
                  <a:srgbClr val="999999"/>
                </a:solidFill>
                <a:latin typeface="Montserrat"/>
                <a:ea typeface="Montserrat"/>
                <a:cs typeface="Montserrat"/>
                <a:sym typeface="Montserrat"/>
              </a:rPr>
              <a:t>Cela prend </a:t>
            </a:r>
            <a:r>
              <a:rPr lang="fr" sz="2000">
                <a:solidFill>
                  <a:srgbClr val="FFCC00"/>
                </a:solidFill>
                <a:latin typeface="Montserrat"/>
                <a:ea typeface="Montserrat"/>
                <a:cs typeface="Montserrat"/>
                <a:sym typeface="Montserrat"/>
              </a:rPr>
              <a:t>de l’énergie et du temps</a:t>
            </a:r>
          </a:p>
        </p:txBody>
      </p:sp>
      <p:sp>
        <p:nvSpPr>
          <p:cNvPr id="158" name="Shape 158"/>
          <p:cNvSpPr txBox="1"/>
          <p:nvPr/>
        </p:nvSpPr>
        <p:spPr>
          <a:xfrm>
            <a:off x="833825" y="3625750"/>
            <a:ext cx="6108600" cy="815100"/>
          </a:xfrm>
          <a:prstGeom prst="rect">
            <a:avLst/>
          </a:prstGeom>
          <a:noFill/>
          <a:ln>
            <a:noFill/>
          </a:ln>
        </p:spPr>
        <p:txBody>
          <a:bodyPr anchorCtr="0" anchor="t" bIns="91425" lIns="91425" rIns="91425" tIns="91425">
            <a:noAutofit/>
          </a:bodyPr>
          <a:lstStyle/>
          <a:p>
            <a:pPr indent="0" lvl="0" marL="0" rtl="0">
              <a:lnSpc>
                <a:spcPct val="115000"/>
              </a:lnSpc>
              <a:spcBef>
                <a:spcPts val="0"/>
              </a:spcBef>
              <a:buNone/>
            </a:pPr>
            <a:r>
              <a:rPr lang="fr" sz="1600">
                <a:solidFill>
                  <a:srgbClr val="999999"/>
                </a:solidFill>
                <a:latin typeface="Montserrat"/>
                <a:ea typeface="Montserrat"/>
                <a:cs typeface="Montserrat"/>
                <a:sym typeface="Montserrat"/>
              </a:rPr>
              <a:t>Impact majeur sur la trésorerie de l’entreprise, sa santé financière et sa pérennité. </a:t>
            </a:r>
          </a:p>
          <a:p>
            <a:pPr lvl="0" rtl="0">
              <a:spcBef>
                <a:spcPts val="0"/>
              </a:spcBef>
              <a:buNone/>
            </a:pPr>
            <a:r>
              <a:t/>
            </a:r>
            <a:endParaRPr>
              <a:solidFill>
                <a:srgbClr val="999999"/>
              </a:solidFill>
              <a:latin typeface="Montserrat"/>
              <a:ea typeface="Montserrat"/>
              <a:cs typeface="Montserrat"/>
              <a:sym typeface="Montserrat"/>
            </a:endParaRPr>
          </a:p>
        </p:txBody>
      </p:sp>
      <p:sp>
        <p:nvSpPr>
          <p:cNvPr id="159" name="Shape 159"/>
          <p:cNvSpPr txBox="1"/>
          <p:nvPr/>
        </p:nvSpPr>
        <p:spPr>
          <a:xfrm>
            <a:off x="2058775" y="743475"/>
            <a:ext cx="3312000" cy="674700"/>
          </a:xfrm>
          <a:prstGeom prst="rect">
            <a:avLst/>
          </a:prstGeom>
          <a:noFill/>
          <a:ln>
            <a:noFill/>
          </a:ln>
        </p:spPr>
        <p:txBody>
          <a:bodyPr anchorCtr="0" anchor="t" bIns="91425" lIns="91425" rIns="91425" tIns="91425">
            <a:noAutofit/>
          </a:bodyPr>
          <a:lstStyle/>
          <a:p>
            <a:pPr lvl="0" rtl="0" algn="ctr">
              <a:spcBef>
                <a:spcPts val="0"/>
              </a:spcBef>
              <a:buNone/>
            </a:pPr>
            <a:r>
              <a:rPr lang="fr" sz="2600">
                <a:solidFill>
                  <a:srgbClr val="999999"/>
                </a:solidFill>
                <a:latin typeface="Montserrat"/>
                <a:ea typeface="Montserrat"/>
                <a:cs typeface="Montserrat"/>
                <a:sym typeface="Montserrat"/>
              </a:rPr>
              <a:t>Notre Constat</a:t>
            </a:r>
          </a:p>
        </p:txBody>
      </p:sp>
      <p:sp>
        <p:nvSpPr>
          <p:cNvPr id="160" name="Shape 160"/>
          <p:cNvSpPr/>
          <p:nvPr/>
        </p:nvSpPr>
        <p:spPr>
          <a:xfrm>
            <a:off x="543425" y="3756900"/>
            <a:ext cx="290400" cy="196800"/>
          </a:xfrm>
          <a:prstGeom prst="rightArrow">
            <a:avLst>
              <a:gd fmla="val 50000" name="adj1"/>
              <a:gd fmla="val 50000" name="adj2"/>
            </a:avLst>
          </a:prstGeom>
          <a:solidFill>
            <a:srgbClr val="FFCC00"/>
          </a:solidFill>
          <a:ln cap="flat" cmpd="sng" w="9525">
            <a:solidFill>
              <a:srgbClr val="FFCC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99999"/>
              </a:solidFill>
              <a:latin typeface="Montserrat"/>
              <a:ea typeface="Montserrat"/>
              <a:cs typeface="Montserrat"/>
              <a:sym typeface="Montserrat"/>
            </a:endParaRPr>
          </a:p>
        </p:txBody>
      </p:sp>
      <p:grpSp>
        <p:nvGrpSpPr>
          <p:cNvPr id="161" name="Shape 161"/>
          <p:cNvGrpSpPr/>
          <p:nvPr/>
        </p:nvGrpSpPr>
        <p:grpSpPr>
          <a:xfrm>
            <a:off x="983074" y="810737"/>
            <a:ext cx="359776" cy="540182"/>
            <a:chOff x="6718575" y="2318625"/>
            <a:chExt cx="256800" cy="407500"/>
          </a:xfrm>
        </p:grpSpPr>
        <p:sp>
          <p:nvSpPr>
            <p:cNvPr id="162" name="Shape 162"/>
            <p:cNvSpPr/>
            <p:nvPr/>
          </p:nvSpPr>
          <p:spPr>
            <a:xfrm>
              <a:off x="6795900" y="2673600"/>
              <a:ext cx="102300" cy="22500"/>
            </a:xfrm>
            <a:custGeom>
              <a:pathLst>
                <a:path extrusionOk="0" fill="none" h="120000" w="120000">
                  <a:moveTo>
                    <a:pt x="120000" y="120000"/>
                  </a:moveTo>
                  <a:lnTo>
                    <a:pt x="120000" y="133"/>
                  </a:lnTo>
                  <a:lnTo>
                    <a:pt x="0" y="133"/>
                  </a:lnTo>
                  <a:lnTo>
                    <a:pt x="0" y="120000"/>
                  </a:lnTo>
                  <a:lnTo>
                    <a:pt x="120000" y="1200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3" name="Shape 163"/>
            <p:cNvSpPr/>
            <p:nvPr/>
          </p:nvSpPr>
          <p:spPr>
            <a:xfrm>
              <a:off x="6795900" y="2650475"/>
              <a:ext cx="102300" cy="22500"/>
            </a:xfrm>
            <a:custGeom>
              <a:pathLst>
                <a:path extrusionOk="0" fill="none" h="120000" w="120000">
                  <a:moveTo>
                    <a:pt x="120000" y="119866"/>
                  </a:moveTo>
                  <a:lnTo>
                    <a:pt x="120000" y="0"/>
                  </a:lnTo>
                  <a:lnTo>
                    <a:pt x="0" y="0"/>
                  </a:lnTo>
                  <a:lnTo>
                    <a:pt x="0" y="119866"/>
                  </a:lnTo>
                  <a:lnTo>
                    <a:pt x="120000" y="119866"/>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4" name="Shape 164"/>
            <p:cNvSpPr/>
            <p:nvPr/>
          </p:nvSpPr>
          <p:spPr>
            <a:xfrm>
              <a:off x="6795900" y="2696125"/>
              <a:ext cx="102300" cy="30000"/>
            </a:xfrm>
            <a:custGeom>
              <a:pathLst>
                <a:path extrusionOk="0" fill="none" h="120000" w="120000">
                  <a:moveTo>
                    <a:pt x="0" y="100"/>
                  </a:moveTo>
                  <a:lnTo>
                    <a:pt x="0" y="17171"/>
                  </a:lnTo>
                  <a:lnTo>
                    <a:pt x="0" y="17171"/>
                  </a:lnTo>
                  <a:lnTo>
                    <a:pt x="703" y="31933"/>
                  </a:lnTo>
                  <a:lnTo>
                    <a:pt x="2873" y="46594"/>
                  </a:lnTo>
                  <a:lnTo>
                    <a:pt x="5718" y="58744"/>
                  </a:lnTo>
                  <a:lnTo>
                    <a:pt x="10000" y="66175"/>
                  </a:lnTo>
                  <a:lnTo>
                    <a:pt x="54985" y="117489"/>
                  </a:lnTo>
                  <a:lnTo>
                    <a:pt x="54985" y="117489"/>
                  </a:lnTo>
                  <a:lnTo>
                    <a:pt x="60000" y="119899"/>
                  </a:lnTo>
                  <a:lnTo>
                    <a:pt x="60000" y="119899"/>
                  </a:lnTo>
                  <a:lnTo>
                    <a:pt x="64985" y="117489"/>
                  </a:lnTo>
                  <a:lnTo>
                    <a:pt x="110000" y="66175"/>
                  </a:lnTo>
                  <a:lnTo>
                    <a:pt x="110000" y="66175"/>
                  </a:lnTo>
                  <a:lnTo>
                    <a:pt x="114281" y="58744"/>
                  </a:lnTo>
                  <a:lnTo>
                    <a:pt x="117126" y="46594"/>
                  </a:lnTo>
                  <a:lnTo>
                    <a:pt x="119266" y="31933"/>
                  </a:lnTo>
                  <a:lnTo>
                    <a:pt x="120000" y="17171"/>
                  </a:lnTo>
                  <a:lnTo>
                    <a:pt x="120000" y="100"/>
                  </a:lnTo>
                  <a:lnTo>
                    <a:pt x="0" y="1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5" name="Shape 165"/>
            <p:cNvSpPr/>
            <p:nvPr/>
          </p:nvSpPr>
          <p:spPr>
            <a:xfrm>
              <a:off x="6784925" y="2459275"/>
              <a:ext cx="35400" cy="166800"/>
            </a:xfrm>
            <a:custGeom>
              <a:pathLst>
                <a:path extrusionOk="0" fill="none" h="120000" w="120000">
                  <a:moveTo>
                    <a:pt x="119915" y="119982"/>
                  </a:moveTo>
                  <a:lnTo>
                    <a:pt x="119915" y="119982"/>
                  </a:lnTo>
                  <a:lnTo>
                    <a:pt x="49646" y="51235"/>
                  </a:lnTo>
                  <a:lnTo>
                    <a:pt x="84" y="17"/>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6" name="Shape 166"/>
            <p:cNvSpPr/>
            <p:nvPr/>
          </p:nvSpPr>
          <p:spPr>
            <a:xfrm>
              <a:off x="6718575" y="2318625"/>
              <a:ext cx="256800" cy="307500"/>
            </a:xfrm>
            <a:custGeom>
              <a:pathLst>
                <a:path extrusionOk="0" fill="none" h="120000" w="120000">
                  <a:moveTo>
                    <a:pt x="83887" y="119990"/>
                  </a:moveTo>
                  <a:lnTo>
                    <a:pt x="83887" y="119990"/>
                  </a:lnTo>
                  <a:lnTo>
                    <a:pt x="85312" y="114761"/>
                  </a:lnTo>
                  <a:lnTo>
                    <a:pt x="87297" y="109776"/>
                  </a:lnTo>
                  <a:lnTo>
                    <a:pt x="89573" y="105025"/>
                  </a:lnTo>
                  <a:lnTo>
                    <a:pt x="92130" y="100743"/>
                  </a:lnTo>
                  <a:lnTo>
                    <a:pt x="94979" y="96704"/>
                  </a:lnTo>
                  <a:lnTo>
                    <a:pt x="97816" y="92665"/>
                  </a:lnTo>
                  <a:lnTo>
                    <a:pt x="104074" y="85066"/>
                  </a:lnTo>
                  <a:lnTo>
                    <a:pt x="107203" y="81261"/>
                  </a:lnTo>
                  <a:lnTo>
                    <a:pt x="110040" y="77466"/>
                  </a:lnTo>
                  <a:lnTo>
                    <a:pt x="112609" y="73662"/>
                  </a:lnTo>
                  <a:lnTo>
                    <a:pt x="115166" y="69389"/>
                  </a:lnTo>
                  <a:lnTo>
                    <a:pt x="117151" y="65106"/>
                  </a:lnTo>
                  <a:lnTo>
                    <a:pt x="118575" y="60356"/>
                  </a:lnTo>
                  <a:lnTo>
                    <a:pt x="119427" y="55371"/>
                  </a:lnTo>
                  <a:lnTo>
                    <a:pt x="119708" y="52756"/>
                  </a:lnTo>
                  <a:lnTo>
                    <a:pt x="120000" y="50142"/>
                  </a:lnTo>
                  <a:lnTo>
                    <a:pt x="120000" y="50142"/>
                  </a:lnTo>
                  <a:lnTo>
                    <a:pt x="119427" y="44913"/>
                  </a:lnTo>
                  <a:lnTo>
                    <a:pt x="118575" y="39928"/>
                  </a:lnTo>
                  <a:lnTo>
                    <a:pt x="117151" y="35167"/>
                  </a:lnTo>
                  <a:lnTo>
                    <a:pt x="115166" y="30660"/>
                  </a:lnTo>
                  <a:lnTo>
                    <a:pt x="112609" y="26144"/>
                  </a:lnTo>
                  <a:lnTo>
                    <a:pt x="109760" y="22105"/>
                  </a:lnTo>
                  <a:lnTo>
                    <a:pt x="106059" y="18300"/>
                  </a:lnTo>
                  <a:lnTo>
                    <a:pt x="102370" y="14740"/>
                  </a:lnTo>
                  <a:lnTo>
                    <a:pt x="98096" y="11413"/>
                  </a:lnTo>
                  <a:lnTo>
                    <a:pt x="93555" y="8565"/>
                  </a:lnTo>
                  <a:lnTo>
                    <a:pt x="88429" y="6184"/>
                  </a:lnTo>
                  <a:lnTo>
                    <a:pt x="83315" y="4048"/>
                  </a:lnTo>
                  <a:lnTo>
                    <a:pt x="77910" y="2380"/>
                  </a:lnTo>
                  <a:lnTo>
                    <a:pt x="71943" y="956"/>
                  </a:lnTo>
                  <a:lnTo>
                    <a:pt x="66258" y="243"/>
                  </a:lnTo>
                  <a:lnTo>
                    <a:pt x="60000" y="9"/>
                  </a:lnTo>
                  <a:lnTo>
                    <a:pt x="60000" y="9"/>
                  </a:lnTo>
                  <a:lnTo>
                    <a:pt x="53741" y="243"/>
                  </a:lnTo>
                  <a:lnTo>
                    <a:pt x="48056" y="956"/>
                  </a:lnTo>
                  <a:lnTo>
                    <a:pt x="42089" y="2380"/>
                  </a:lnTo>
                  <a:lnTo>
                    <a:pt x="36684" y="4048"/>
                  </a:lnTo>
                  <a:lnTo>
                    <a:pt x="31558" y="6184"/>
                  </a:lnTo>
                  <a:lnTo>
                    <a:pt x="26444" y="8565"/>
                  </a:lnTo>
                  <a:lnTo>
                    <a:pt x="21891" y="11413"/>
                  </a:lnTo>
                  <a:lnTo>
                    <a:pt x="17629" y="14740"/>
                  </a:lnTo>
                  <a:lnTo>
                    <a:pt x="13928" y="18300"/>
                  </a:lnTo>
                  <a:lnTo>
                    <a:pt x="10239" y="22105"/>
                  </a:lnTo>
                  <a:lnTo>
                    <a:pt x="7390" y="26144"/>
                  </a:lnTo>
                  <a:lnTo>
                    <a:pt x="4833" y="30660"/>
                  </a:lnTo>
                  <a:lnTo>
                    <a:pt x="2848" y="35167"/>
                  </a:lnTo>
                  <a:lnTo>
                    <a:pt x="1424" y="39928"/>
                  </a:lnTo>
                  <a:lnTo>
                    <a:pt x="572" y="44913"/>
                  </a:lnTo>
                  <a:lnTo>
                    <a:pt x="0" y="50142"/>
                  </a:lnTo>
                  <a:lnTo>
                    <a:pt x="0" y="50142"/>
                  </a:lnTo>
                  <a:lnTo>
                    <a:pt x="280" y="52756"/>
                  </a:lnTo>
                  <a:lnTo>
                    <a:pt x="572" y="55371"/>
                  </a:lnTo>
                  <a:lnTo>
                    <a:pt x="1424" y="60356"/>
                  </a:lnTo>
                  <a:lnTo>
                    <a:pt x="2848" y="65106"/>
                  </a:lnTo>
                  <a:lnTo>
                    <a:pt x="4833" y="69389"/>
                  </a:lnTo>
                  <a:lnTo>
                    <a:pt x="7390" y="73662"/>
                  </a:lnTo>
                  <a:lnTo>
                    <a:pt x="9947" y="77466"/>
                  </a:lnTo>
                  <a:lnTo>
                    <a:pt x="12796" y="81261"/>
                  </a:lnTo>
                  <a:lnTo>
                    <a:pt x="15925" y="85066"/>
                  </a:lnTo>
                  <a:lnTo>
                    <a:pt x="22183" y="92665"/>
                  </a:lnTo>
                  <a:lnTo>
                    <a:pt x="25020" y="96704"/>
                  </a:lnTo>
                  <a:lnTo>
                    <a:pt x="27869" y="100743"/>
                  </a:lnTo>
                  <a:lnTo>
                    <a:pt x="30426" y="105025"/>
                  </a:lnTo>
                  <a:lnTo>
                    <a:pt x="32702" y="109776"/>
                  </a:lnTo>
                  <a:lnTo>
                    <a:pt x="34687" y="114761"/>
                  </a:lnTo>
                  <a:lnTo>
                    <a:pt x="36112" y="11999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7" name="Shape 167"/>
            <p:cNvSpPr/>
            <p:nvPr/>
          </p:nvSpPr>
          <p:spPr>
            <a:xfrm>
              <a:off x="6873825" y="2459275"/>
              <a:ext cx="35400" cy="166800"/>
            </a:xfrm>
            <a:custGeom>
              <a:pathLst>
                <a:path extrusionOk="0" fill="none" h="120000" w="120000">
                  <a:moveTo>
                    <a:pt x="119915" y="17"/>
                  </a:moveTo>
                  <a:lnTo>
                    <a:pt x="119915" y="17"/>
                  </a:lnTo>
                  <a:lnTo>
                    <a:pt x="70353" y="51235"/>
                  </a:lnTo>
                  <a:lnTo>
                    <a:pt x="84" y="119982"/>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8" name="Shape 168"/>
            <p:cNvSpPr/>
            <p:nvPr/>
          </p:nvSpPr>
          <p:spPr>
            <a:xfrm>
              <a:off x="6801975" y="2453200"/>
              <a:ext cx="90300" cy="19500"/>
            </a:xfrm>
            <a:custGeom>
              <a:pathLst>
                <a:path extrusionOk="0" fill="none" h="120000" w="120000">
                  <a:moveTo>
                    <a:pt x="33" y="11230"/>
                  </a:moveTo>
                  <a:lnTo>
                    <a:pt x="27587" y="120000"/>
                  </a:lnTo>
                  <a:lnTo>
                    <a:pt x="55141" y="11230"/>
                  </a:lnTo>
                  <a:lnTo>
                    <a:pt x="55141" y="11230"/>
                  </a:lnTo>
                  <a:lnTo>
                    <a:pt x="57570" y="3846"/>
                  </a:lnTo>
                  <a:lnTo>
                    <a:pt x="60000" y="0"/>
                  </a:lnTo>
                  <a:lnTo>
                    <a:pt x="62429" y="3846"/>
                  </a:lnTo>
                  <a:lnTo>
                    <a:pt x="64858" y="11230"/>
                  </a:lnTo>
                  <a:lnTo>
                    <a:pt x="92412" y="120000"/>
                  </a:lnTo>
                  <a:lnTo>
                    <a:pt x="119966" y="1123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9" name="Shape 169"/>
            <p:cNvSpPr/>
            <p:nvPr/>
          </p:nvSpPr>
          <p:spPr>
            <a:xfrm>
              <a:off x="6795900" y="2628550"/>
              <a:ext cx="102300" cy="0"/>
            </a:xfrm>
            <a:custGeom>
              <a:pathLst>
                <a:path extrusionOk="0" fill="none" h="120000" w="120000">
                  <a:moveTo>
                    <a:pt x="0" y="120000"/>
                  </a:moveTo>
                  <a:lnTo>
                    <a:pt x="120000" y="12000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 name="Shape 170"/>
          <p:cNvGrpSpPr/>
          <p:nvPr/>
        </p:nvGrpSpPr>
        <p:grpSpPr>
          <a:xfrm>
            <a:off x="7516372" y="417955"/>
            <a:ext cx="369399" cy="268287"/>
            <a:chOff x="3932350" y="3714775"/>
            <a:chExt cx="439500" cy="319200"/>
          </a:xfrm>
        </p:grpSpPr>
        <p:sp>
          <p:nvSpPr>
            <p:cNvPr id="171" name="Shape 171"/>
            <p:cNvSpPr/>
            <p:nvPr/>
          </p:nvSpPr>
          <p:spPr>
            <a:xfrm>
              <a:off x="3932350" y="3714775"/>
              <a:ext cx="439500" cy="319200"/>
            </a:xfrm>
            <a:custGeom>
              <a:pathLst>
                <a:path extrusionOk="0" fill="none" h="120000" w="120000">
                  <a:moveTo>
                    <a:pt x="6" y="9"/>
                  </a:moveTo>
                  <a:lnTo>
                    <a:pt x="6" y="115421"/>
                  </a:lnTo>
                  <a:lnTo>
                    <a:pt x="6" y="115421"/>
                  </a:lnTo>
                  <a:lnTo>
                    <a:pt x="6" y="116333"/>
                  </a:lnTo>
                  <a:lnTo>
                    <a:pt x="170" y="117254"/>
                  </a:lnTo>
                  <a:lnTo>
                    <a:pt x="504" y="117940"/>
                  </a:lnTo>
                  <a:lnTo>
                    <a:pt x="839" y="118627"/>
                  </a:lnTo>
                  <a:lnTo>
                    <a:pt x="1337" y="119313"/>
                  </a:lnTo>
                  <a:lnTo>
                    <a:pt x="1999" y="119539"/>
                  </a:lnTo>
                  <a:lnTo>
                    <a:pt x="2497" y="120000"/>
                  </a:lnTo>
                  <a:lnTo>
                    <a:pt x="3329" y="120000"/>
                  </a:lnTo>
                  <a:lnTo>
                    <a:pt x="119993" y="12000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Shape 172"/>
            <p:cNvSpPr/>
            <p:nvPr/>
          </p:nvSpPr>
          <p:spPr>
            <a:xfrm>
              <a:off x="39701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64"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3" name="Shape 173"/>
            <p:cNvSpPr/>
            <p:nvPr/>
          </p:nvSpPr>
          <p:spPr>
            <a:xfrm>
              <a:off x="42788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26"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Shape 174"/>
            <p:cNvSpPr/>
            <p:nvPr/>
          </p:nvSpPr>
          <p:spPr>
            <a:xfrm>
              <a:off x="4073000" y="3716600"/>
              <a:ext cx="77400" cy="279000"/>
            </a:xfrm>
            <a:custGeom>
              <a:pathLst>
                <a:path extrusionOk="0" fill="none" h="120000" w="120000">
                  <a:moveTo>
                    <a:pt x="119999" y="119989"/>
                  </a:moveTo>
                  <a:lnTo>
                    <a:pt x="119999" y="5249"/>
                  </a:lnTo>
                  <a:lnTo>
                    <a:pt x="119999" y="5249"/>
                  </a:lnTo>
                  <a:lnTo>
                    <a:pt x="119999" y="4205"/>
                  </a:lnTo>
                  <a:lnTo>
                    <a:pt x="119069" y="3151"/>
                  </a:lnTo>
                  <a:lnTo>
                    <a:pt x="117168" y="2366"/>
                  </a:lnTo>
                  <a:lnTo>
                    <a:pt x="114337" y="1581"/>
                  </a:lnTo>
                  <a:lnTo>
                    <a:pt x="112436" y="1054"/>
                  </a:lnTo>
                  <a:lnTo>
                    <a:pt x="108674" y="537"/>
                  </a:lnTo>
                  <a:lnTo>
                    <a:pt x="104873" y="268"/>
                  </a:lnTo>
                  <a:lnTo>
                    <a:pt x="101111" y="10"/>
                  </a:lnTo>
                  <a:lnTo>
                    <a:pt x="18926" y="10"/>
                  </a:lnTo>
                  <a:lnTo>
                    <a:pt x="18926" y="10"/>
                  </a:lnTo>
                  <a:lnTo>
                    <a:pt x="15164" y="268"/>
                  </a:lnTo>
                  <a:lnTo>
                    <a:pt x="11363" y="537"/>
                  </a:lnTo>
                  <a:lnTo>
                    <a:pt x="8532" y="1054"/>
                  </a:lnTo>
                  <a:lnTo>
                    <a:pt x="5701" y="1581"/>
                  </a:lnTo>
                  <a:lnTo>
                    <a:pt x="2870" y="2366"/>
                  </a:lnTo>
                  <a:lnTo>
                    <a:pt x="1939" y="3151"/>
                  </a:lnTo>
                  <a:lnTo>
                    <a:pt x="38" y="4205"/>
                  </a:lnTo>
                  <a:lnTo>
                    <a:pt x="38" y="5249"/>
                  </a:lnTo>
                  <a:lnTo>
                    <a:pt x="38" y="119989"/>
                  </a:lnTo>
                  <a:lnTo>
                    <a:pt x="119999" y="11998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5" name="Shape 175"/>
            <p:cNvSpPr/>
            <p:nvPr/>
          </p:nvSpPr>
          <p:spPr>
            <a:xfrm>
              <a:off x="4175900" y="3787250"/>
              <a:ext cx="77400" cy="208200"/>
            </a:xfrm>
            <a:custGeom>
              <a:pathLst>
                <a:path extrusionOk="0" fill="none" h="120000" w="120000">
                  <a:moveTo>
                    <a:pt x="119999" y="119985"/>
                  </a:moveTo>
                  <a:lnTo>
                    <a:pt x="119999" y="7015"/>
                  </a:lnTo>
                  <a:lnTo>
                    <a:pt x="119999" y="7015"/>
                  </a:lnTo>
                  <a:lnTo>
                    <a:pt x="119999" y="5618"/>
                  </a:lnTo>
                  <a:lnTo>
                    <a:pt x="119069" y="4206"/>
                  </a:lnTo>
                  <a:lnTo>
                    <a:pt x="117168" y="3154"/>
                  </a:lnTo>
                  <a:lnTo>
                    <a:pt x="114337" y="2103"/>
                  </a:lnTo>
                  <a:lnTo>
                    <a:pt x="112436" y="1397"/>
                  </a:lnTo>
                  <a:lnTo>
                    <a:pt x="108674" y="705"/>
                  </a:lnTo>
                  <a:lnTo>
                    <a:pt x="104873" y="345"/>
                  </a:lnTo>
                  <a:lnTo>
                    <a:pt x="101111" y="0"/>
                  </a:lnTo>
                  <a:lnTo>
                    <a:pt x="18926" y="0"/>
                  </a:lnTo>
                  <a:lnTo>
                    <a:pt x="18926" y="0"/>
                  </a:lnTo>
                  <a:lnTo>
                    <a:pt x="15164" y="345"/>
                  </a:lnTo>
                  <a:lnTo>
                    <a:pt x="11363" y="705"/>
                  </a:lnTo>
                  <a:lnTo>
                    <a:pt x="8532" y="1397"/>
                  </a:lnTo>
                  <a:lnTo>
                    <a:pt x="5701" y="2103"/>
                  </a:lnTo>
                  <a:lnTo>
                    <a:pt x="2870" y="3154"/>
                  </a:lnTo>
                  <a:lnTo>
                    <a:pt x="1939" y="4206"/>
                  </a:lnTo>
                  <a:lnTo>
                    <a:pt x="38" y="5618"/>
                  </a:lnTo>
                  <a:lnTo>
                    <a:pt x="38" y="7015"/>
                  </a:lnTo>
                  <a:lnTo>
                    <a:pt x="38" y="119985"/>
                  </a:lnTo>
                  <a:lnTo>
                    <a:pt x="119999" y="119985"/>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76" name="Shape 176"/>
          <p:cNvGrpSpPr/>
          <p:nvPr/>
        </p:nvGrpSpPr>
        <p:grpSpPr>
          <a:xfrm>
            <a:off x="8103595" y="1888521"/>
            <a:ext cx="287959" cy="375184"/>
            <a:chOff x="590250" y="244200"/>
            <a:chExt cx="407875" cy="532025"/>
          </a:xfrm>
        </p:grpSpPr>
        <p:sp>
          <p:nvSpPr>
            <p:cNvPr id="177" name="Shape 177"/>
            <p:cNvSpPr/>
            <p:nvPr/>
          </p:nvSpPr>
          <p:spPr>
            <a:xfrm>
              <a:off x="623125" y="313625"/>
              <a:ext cx="375000" cy="462600"/>
            </a:xfrm>
            <a:custGeom>
              <a:pathLst>
                <a:path extrusionOk="0" fill="none" h="120000" w="120000">
                  <a:moveTo>
                    <a:pt x="7" y="113685"/>
                  </a:moveTo>
                  <a:lnTo>
                    <a:pt x="7" y="113685"/>
                  </a:lnTo>
                  <a:lnTo>
                    <a:pt x="7" y="113685"/>
                  </a:lnTo>
                  <a:lnTo>
                    <a:pt x="199" y="114632"/>
                  </a:lnTo>
                  <a:lnTo>
                    <a:pt x="391" y="115734"/>
                  </a:lnTo>
                  <a:lnTo>
                    <a:pt x="983" y="116842"/>
                  </a:lnTo>
                  <a:lnTo>
                    <a:pt x="1759" y="117944"/>
                  </a:lnTo>
                  <a:lnTo>
                    <a:pt x="2343" y="118580"/>
                  </a:lnTo>
                  <a:lnTo>
                    <a:pt x="3119" y="119053"/>
                  </a:lnTo>
                  <a:lnTo>
                    <a:pt x="3902" y="119364"/>
                  </a:lnTo>
                  <a:lnTo>
                    <a:pt x="4878" y="119682"/>
                  </a:lnTo>
                  <a:lnTo>
                    <a:pt x="6046" y="120000"/>
                  </a:lnTo>
                  <a:lnTo>
                    <a:pt x="7406" y="120000"/>
                  </a:lnTo>
                  <a:lnTo>
                    <a:pt x="115713" y="120000"/>
                  </a:lnTo>
                  <a:lnTo>
                    <a:pt x="115713" y="120000"/>
                  </a:lnTo>
                  <a:lnTo>
                    <a:pt x="116296" y="120000"/>
                  </a:lnTo>
                  <a:lnTo>
                    <a:pt x="116880" y="119837"/>
                  </a:lnTo>
                  <a:lnTo>
                    <a:pt x="117856" y="119364"/>
                  </a:lnTo>
                  <a:lnTo>
                    <a:pt x="118632" y="118580"/>
                  </a:lnTo>
                  <a:lnTo>
                    <a:pt x="119216" y="117627"/>
                  </a:lnTo>
                  <a:lnTo>
                    <a:pt x="119608" y="116525"/>
                  </a:lnTo>
                  <a:lnTo>
                    <a:pt x="119800" y="115260"/>
                  </a:lnTo>
                  <a:lnTo>
                    <a:pt x="119992" y="113050"/>
                  </a:lnTo>
                  <a:lnTo>
                    <a:pt x="119992" y="3157"/>
                  </a:lnTo>
                  <a:lnTo>
                    <a:pt x="119992" y="3157"/>
                  </a:lnTo>
                  <a:lnTo>
                    <a:pt x="119992" y="2210"/>
                  </a:lnTo>
                  <a:lnTo>
                    <a:pt x="119800" y="1419"/>
                  </a:lnTo>
                  <a:lnTo>
                    <a:pt x="119608" y="946"/>
                  </a:lnTo>
                  <a:lnTo>
                    <a:pt x="119216" y="473"/>
                  </a:lnTo>
                  <a:lnTo>
                    <a:pt x="118632" y="317"/>
                  </a:lnTo>
                  <a:lnTo>
                    <a:pt x="117856" y="155"/>
                  </a:lnTo>
                  <a:lnTo>
                    <a:pt x="115713"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8" name="Shape 178"/>
            <p:cNvSpPr/>
            <p:nvPr/>
          </p:nvSpPr>
          <p:spPr>
            <a:xfrm>
              <a:off x="590250" y="269775"/>
              <a:ext cx="377400" cy="462900"/>
            </a:xfrm>
            <a:custGeom>
              <a:pathLst>
                <a:path extrusionOk="0" fill="none" h="120000" w="120000">
                  <a:moveTo>
                    <a:pt x="113801" y="0"/>
                  </a:moveTo>
                  <a:lnTo>
                    <a:pt x="6198" y="0"/>
                  </a:lnTo>
                  <a:lnTo>
                    <a:pt x="6198" y="0"/>
                  </a:lnTo>
                  <a:lnTo>
                    <a:pt x="5038" y="162"/>
                  </a:lnTo>
                  <a:lnTo>
                    <a:pt x="3877" y="479"/>
                  </a:lnTo>
                  <a:lnTo>
                    <a:pt x="2717" y="790"/>
                  </a:lnTo>
                  <a:lnTo>
                    <a:pt x="1748" y="1426"/>
                  </a:lnTo>
                  <a:lnTo>
                    <a:pt x="969" y="2210"/>
                  </a:lnTo>
                  <a:lnTo>
                    <a:pt x="588" y="3163"/>
                  </a:lnTo>
                  <a:lnTo>
                    <a:pt x="198" y="4109"/>
                  </a:lnTo>
                  <a:lnTo>
                    <a:pt x="7" y="5056"/>
                  </a:lnTo>
                  <a:lnTo>
                    <a:pt x="7" y="114943"/>
                  </a:lnTo>
                  <a:lnTo>
                    <a:pt x="7" y="114943"/>
                  </a:lnTo>
                  <a:lnTo>
                    <a:pt x="198" y="115890"/>
                  </a:lnTo>
                  <a:lnTo>
                    <a:pt x="588" y="116836"/>
                  </a:lnTo>
                  <a:lnTo>
                    <a:pt x="969" y="117782"/>
                  </a:lnTo>
                  <a:lnTo>
                    <a:pt x="1748" y="118573"/>
                  </a:lnTo>
                  <a:lnTo>
                    <a:pt x="2717" y="119202"/>
                  </a:lnTo>
                  <a:lnTo>
                    <a:pt x="3877" y="119520"/>
                  </a:lnTo>
                  <a:lnTo>
                    <a:pt x="5038" y="119837"/>
                  </a:lnTo>
                  <a:lnTo>
                    <a:pt x="6198" y="119993"/>
                  </a:lnTo>
                  <a:lnTo>
                    <a:pt x="113801" y="119993"/>
                  </a:lnTo>
                  <a:lnTo>
                    <a:pt x="113801" y="119993"/>
                  </a:lnTo>
                  <a:lnTo>
                    <a:pt x="114961" y="119837"/>
                  </a:lnTo>
                  <a:lnTo>
                    <a:pt x="116130" y="119520"/>
                  </a:lnTo>
                  <a:lnTo>
                    <a:pt x="117290" y="119202"/>
                  </a:lnTo>
                  <a:lnTo>
                    <a:pt x="118251" y="118573"/>
                  </a:lnTo>
                  <a:lnTo>
                    <a:pt x="119030" y="117782"/>
                  </a:lnTo>
                  <a:lnTo>
                    <a:pt x="119419" y="116836"/>
                  </a:lnTo>
                  <a:lnTo>
                    <a:pt x="119801" y="115890"/>
                  </a:lnTo>
                  <a:lnTo>
                    <a:pt x="120000" y="114943"/>
                  </a:lnTo>
                  <a:lnTo>
                    <a:pt x="120000" y="5056"/>
                  </a:lnTo>
                  <a:lnTo>
                    <a:pt x="120000" y="5056"/>
                  </a:lnTo>
                  <a:lnTo>
                    <a:pt x="119801" y="4109"/>
                  </a:lnTo>
                  <a:lnTo>
                    <a:pt x="119419" y="3163"/>
                  </a:lnTo>
                  <a:lnTo>
                    <a:pt x="119030" y="2210"/>
                  </a:lnTo>
                  <a:lnTo>
                    <a:pt x="118251" y="1426"/>
                  </a:lnTo>
                  <a:lnTo>
                    <a:pt x="117290" y="790"/>
                  </a:lnTo>
                  <a:lnTo>
                    <a:pt x="116130" y="479"/>
                  </a:lnTo>
                  <a:lnTo>
                    <a:pt x="114961" y="162"/>
                  </a:lnTo>
                  <a:lnTo>
                    <a:pt x="113801" y="0"/>
                  </a:lnTo>
                  <a:lnTo>
                    <a:pt x="113801"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9" name="Shape 179"/>
            <p:cNvSpPr/>
            <p:nvPr/>
          </p:nvSpPr>
          <p:spPr>
            <a:xfrm>
              <a:off x="796650" y="274025"/>
              <a:ext cx="45000" cy="45000"/>
            </a:xfrm>
            <a:custGeom>
              <a:pathLst>
                <a:path extrusionOk="0" fill="none" h="120000" w="120000">
                  <a:moveTo>
                    <a:pt x="60000" y="66"/>
                  </a:moveTo>
                  <a:lnTo>
                    <a:pt x="60000" y="66"/>
                  </a:lnTo>
                  <a:lnTo>
                    <a:pt x="71374" y="1662"/>
                  </a:lnTo>
                  <a:lnTo>
                    <a:pt x="82682" y="4922"/>
                  </a:lnTo>
                  <a:lnTo>
                    <a:pt x="94057" y="9778"/>
                  </a:lnTo>
                  <a:lnTo>
                    <a:pt x="102106" y="17893"/>
                  </a:lnTo>
                  <a:lnTo>
                    <a:pt x="110221" y="26008"/>
                  </a:lnTo>
                  <a:lnTo>
                    <a:pt x="115077" y="37317"/>
                  </a:lnTo>
                  <a:lnTo>
                    <a:pt x="118337" y="48691"/>
                  </a:lnTo>
                  <a:lnTo>
                    <a:pt x="119933" y="60000"/>
                  </a:lnTo>
                  <a:lnTo>
                    <a:pt x="119933" y="60000"/>
                  </a:lnTo>
                  <a:lnTo>
                    <a:pt x="118337" y="71374"/>
                  </a:lnTo>
                  <a:lnTo>
                    <a:pt x="115077" y="82682"/>
                  </a:lnTo>
                  <a:lnTo>
                    <a:pt x="110221" y="94057"/>
                  </a:lnTo>
                  <a:lnTo>
                    <a:pt x="102106" y="102106"/>
                  </a:lnTo>
                  <a:lnTo>
                    <a:pt x="94057" y="110221"/>
                  </a:lnTo>
                  <a:lnTo>
                    <a:pt x="82682" y="115077"/>
                  </a:lnTo>
                  <a:lnTo>
                    <a:pt x="71374" y="118337"/>
                  </a:lnTo>
                  <a:lnTo>
                    <a:pt x="60000" y="119933"/>
                  </a:lnTo>
                  <a:lnTo>
                    <a:pt x="60000" y="119933"/>
                  </a:lnTo>
                  <a:lnTo>
                    <a:pt x="48691" y="118337"/>
                  </a:lnTo>
                  <a:lnTo>
                    <a:pt x="37317" y="115077"/>
                  </a:lnTo>
                  <a:lnTo>
                    <a:pt x="26008" y="110221"/>
                  </a:lnTo>
                  <a:lnTo>
                    <a:pt x="17893" y="102106"/>
                  </a:lnTo>
                  <a:lnTo>
                    <a:pt x="9778" y="94057"/>
                  </a:lnTo>
                  <a:lnTo>
                    <a:pt x="4922" y="82682"/>
                  </a:lnTo>
                  <a:lnTo>
                    <a:pt x="1662" y="71374"/>
                  </a:lnTo>
                  <a:lnTo>
                    <a:pt x="66" y="60000"/>
                  </a:lnTo>
                  <a:lnTo>
                    <a:pt x="66" y="60000"/>
                  </a:lnTo>
                  <a:lnTo>
                    <a:pt x="1662" y="48691"/>
                  </a:lnTo>
                  <a:lnTo>
                    <a:pt x="4922" y="37317"/>
                  </a:lnTo>
                  <a:lnTo>
                    <a:pt x="9778" y="26008"/>
                  </a:lnTo>
                  <a:lnTo>
                    <a:pt x="17893" y="17893"/>
                  </a:lnTo>
                  <a:lnTo>
                    <a:pt x="26008" y="9778"/>
                  </a:lnTo>
                  <a:lnTo>
                    <a:pt x="37317" y="4922"/>
                  </a:lnTo>
                  <a:lnTo>
                    <a:pt x="48691" y="1662"/>
                  </a:lnTo>
                  <a:lnTo>
                    <a:pt x="60000" y="66"/>
                  </a:lnTo>
                  <a:lnTo>
                    <a:pt x="60000"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0" name="Shape 180"/>
            <p:cNvSpPr/>
            <p:nvPr/>
          </p:nvSpPr>
          <p:spPr>
            <a:xfrm>
              <a:off x="713850" y="274025"/>
              <a:ext cx="45000" cy="45000"/>
            </a:xfrm>
            <a:custGeom>
              <a:pathLst>
                <a:path extrusionOk="0" fill="none" h="120000" w="120000">
                  <a:moveTo>
                    <a:pt x="60033" y="66"/>
                  </a:moveTo>
                  <a:lnTo>
                    <a:pt x="60033" y="66"/>
                  </a:lnTo>
                  <a:lnTo>
                    <a:pt x="71347" y="1662"/>
                  </a:lnTo>
                  <a:lnTo>
                    <a:pt x="82728" y="4922"/>
                  </a:lnTo>
                  <a:lnTo>
                    <a:pt x="94043" y="9778"/>
                  </a:lnTo>
                  <a:lnTo>
                    <a:pt x="102163" y="17893"/>
                  </a:lnTo>
                  <a:lnTo>
                    <a:pt x="110282" y="26008"/>
                  </a:lnTo>
                  <a:lnTo>
                    <a:pt x="115141" y="37317"/>
                  </a:lnTo>
                  <a:lnTo>
                    <a:pt x="118402" y="48691"/>
                  </a:lnTo>
                  <a:lnTo>
                    <a:pt x="120000" y="60000"/>
                  </a:lnTo>
                  <a:lnTo>
                    <a:pt x="120000" y="60000"/>
                  </a:lnTo>
                  <a:lnTo>
                    <a:pt x="118402"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903" y="102106"/>
                  </a:lnTo>
                  <a:lnTo>
                    <a:pt x="9783" y="94057"/>
                  </a:lnTo>
                  <a:lnTo>
                    <a:pt x="4925" y="82682"/>
                  </a:lnTo>
                  <a:lnTo>
                    <a:pt x="1663" y="71374"/>
                  </a:lnTo>
                  <a:lnTo>
                    <a:pt x="66" y="60000"/>
                  </a:lnTo>
                  <a:lnTo>
                    <a:pt x="66" y="60000"/>
                  </a:lnTo>
                  <a:lnTo>
                    <a:pt x="1663" y="48691"/>
                  </a:lnTo>
                  <a:lnTo>
                    <a:pt x="4925" y="37317"/>
                  </a:lnTo>
                  <a:lnTo>
                    <a:pt x="9783" y="26008"/>
                  </a:lnTo>
                  <a:lnTo>
                    <a:pt x="17903" y="17893"/>
                  </a:lnTo>
                  <a:lnTo>
                    <a:pt x="25956" y="9778"/>
                  </a:lnTo>
                  <a:lnTo>
                    <a:pt x="37337" y="4922"/>
                  </a:lnTo>
                  <a:lnTo>
                    <a:pt x="48652" y="1662"/>
                  </a:lnTo>
                  <a:lnTo>
                    <a:pt x="60033" y="66"/>
                  </a:lnTo>
                  <a:lnTo>
                    <a:pt x="60033"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1" name="Shape 181"/>
            <p:cNvSpPr/>
            <p:nvPr/>
          </p:nvSpPr>
          <p:spPr>
            <a:xfrm>
              <a:off x="631050" y="274025"/>
              <a:ext cx="45000" cy="45000"/>
            </a:xfrm>
            <a:custGeom>
              <a:pathLst>
                <a:path extrusionOk="0" fill="none" h="120000" w="120000">
                  <a:moveTo>
                    <a:pt x="0" y="60000"/>
                  </a:moveTo>
                  <a:lnTo>
                    <a:pt x="0" y="60000"/>
                  </a:lnTo>
                  <a:lnTo>
                    <a:pt x="1663" y="48691"/>
                  </a:lnTo>
                  <a:lnTo>
                    <a:pt x="4858" y="37317"/>
                  </a:lnTo>
                  <a:lnTo>
                    <a:pt x="9783" y="26008"/>
                  </a:lnTo>
                  <a:lnTo>
                    <a:pt x="17836" y="17893"/>
                  </a:lnTo>
                  <a:lnTo>
                    <a:pt x="25956" y="9778"/>
                  </a:lnTo>
                  <a:lnTo>
                    <a:pt x="37337" y="4922"/>
                  </a:lnTo>
                  <a:lnTo>
                    <a:pt x="48652" y="1662"/>
                  </a:lnTo>
                  <a:lnTo>
                    <a:pt x="60033" y="66"/>
                  </a:lnTo>
                  <a:lnTo>
                    <a:pt x="60033" y="66"/>
                  </a:lnTo>
                  <a:lnTo>
                    <a:pt x="71347" y="1662"/>
                  </a:lnTo>
                  <a:lnTo>
                    <a:pt x="82728" y="4922"/>
                  </a:lnTo>
                  <a:lnTo>
                    <a:pt x="94043" y="9778"/>
                  </a:lnTo>
                  <a:lnTo>
                    <a:pt x="102163" y="17893"/>
                  </a:lnTo>
                  <a:lnTo>
                    <a:pt x="110282" y="26008"/>
                  </a:lnTo>
                  <a:lnTo>
                    <a:pt x="115141" y="37317"/>
                  </a:lnTo>
                  <a:lnTo>
                    <a:pt x="118336" y="48691"/>
                  </a:lnTo>
                  <a:lnTo>
                    <a:pt x="120000" y="60000"/>
                  </a:lnTo>
                  <a:lnTo>
                    <a:pt x="120000" y="60000"/>
                  </a:lnTo>
                  <a:lnTo>
                    <a:pt x="118336"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836" y="102106"/>
                  </a:lnTo>
                  <a:lnTo>
                    <a:pt x="9783" y="94057"/>
                  </a:lnTo>
                  <a:lnTo>
                    <a:pt x="4858" y="82682"/>
                  </a:lnTo>
                  <a:lnTo>
                    <a:pt x="1663" y="71374"/>
                  </a:lnTo>
                  <a:lnTo>
                    <a:pt x="0" y="60000"/>
                  </a:lnTo>
                  <a:lnTo>
                    <a:pt x="0" y="6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2" name="Shape 182"/>
            <p:cNvSpPr/>
            <p:nvPr/>
          </p:nvSpPr>
          <p:spPr>
            <a:xfrm>
              <a:off x="649925" y="590050"/>
              <a:ext cx="134100" cy="0"/>
            </a:xfrm>
            <a:custGeom>
              <a:pathLst>
                <a:path extrusionOk="0" fill="none" h="120000" w="120000">
                  <a:moveTo>
                    <a:pt x="119977" y="0"/>
                  </a:moveTo>
                  <a:lnTo>
                    <a:pt x="0"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3" name="Shape 183"/>
            <p:cNvSpPr/>
            <p:nvPr/>
          </p:nvSpPr>
          <p:spPr>
            <a:xfrm>
              <a:off x="649925" y="5346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4" name="Shape 184"/>
            <p:cNvSpPr/>
            <p:nvPr/>
          </p:nvSpPr>
          <p:spPr>
            <a:xfrm>
              <a:off x="649925" y="4798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5" name="Shape 185"/>
            <p:cNvSpPr/>
            <p:nvPr/>
          </p:nvSpPr>
          <p:spPr>
            <a:xfrm>
              <a:off x="649925" y="4244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6" name="Shape 186"/>
            <p:cNvSpPr/>
            <p:nvPr/>
          </p:nvSpPr>
          <p:spPr>
            <a:xfrm>
              <a:off x="879475" y="274025"/>
              <a:ext cx="45000" cy="45000"/>
            </a:xfrm>
            <a:custGeom>
              <a:pathLst>
                <a:path extrusionOk="0" fill="none" h="120000" w="120000">
                  <a:moveTo>
                    <a:pt x="59966" y="119933"/>
                  </a:moveTo>
                  <a:lnTo>
                    <a:pt x="59966" y="119933"/>
                  </a:lnTo>
                  <a:lnTo>
                    <a:pt x="48652" y="118337"/>
                  </a:lnTo>
                  <a:lnTo>
                    <a:pt x="37271" y="115077"/>
                  </a:lnTo>
                  <a:lnTo>
                    <a:pt x="25956" y="110221"/>
                  </a:lnTo>
                  <a:lnTo>
                    <a:pt x="17836" y="102106"/>
                  </a:lnTo>
                  <a:lnTo>
                    <a:pt x="9717" y="94057"/>
                  </a:lnTo>
                  <a:lnTo>
                    <a:pt x="4858" y="82682"/>
                  </a:lnTo>
                  <a:lnTo>
                    <a:pt x="1663" y="71374"/>
                  </a:lnTo>
                  <a:lnTo>
                    <a:pt x="0" y="60000"/>
                  </a:lnTo>
                  <a:lnTo>
                    <a:pt x="0" y="60000"/>
                  </a:lnTo>
                  <a:lnTo>
                    <a:pt x="1663" y="48691"/>
                  </a:lnTo>
                  <a:lnTo>
                    <a:pt x="4858" y="37317"/>
                  </a:lnTo>
                  <a:lnTo>
                    <a:pt x="9717" y="26008"/>
                  </a:lnTo>
                  <a:lnTo>
                    <a:pt x="17836" y="17893"/>
                  </a:lnTo>
                  <a:lnTo>
                    <a:pt x="25956" y="9778"/>
                  </a:lnTo>
                  <a:lnTo>
                    <a:pt x="37271" y="4922"/>
                  </a:lnTo>
                  <a:lnTo>
                    <a:pt x="48652" y="1662"/>
                  </a:lnTo>
                  <a:lnTo>
                    <a:pt x="59966" y="66"/>
                  </a:lnTo>
                  <a:lnTo>
                    <a:pt x="59966" y="66"/>
                  </a:lnTo>
                  <a:lnTo>
                    <a:pt x="71347" y="1662"/>
                  </a:lnTo>
                  <a:lnTo>
                    <a:pt x="82662" y="4922"/>
                  </a:lnTo>
                  <a:lnTo>
                    <a:pt x="94043" y="9778"/>
                  </a:lnTo>
                  <a:lnTo>
                    <a:pt x="102163" y="17893"/>
                  </a:lnTo>
                  <a:lnTo>
                    <a:pt x="110216" y="26008"/>
                  </a:lnTo>
                  <a:lnTo>
                    <a:pt x="115074" y="37317"/>
                  </a:lnTo>
                  <a:lnTo>
                    <a:pt x="118336" y="48691"/>
                  </a:lnTo>
                  <a:lnTo>
                    <a:pt x="119933" y="60000"/>
                  </a:lnTo>
                  <a:lnTo>
                    <a:pt x="119933" y="60000"/>
                  </a:lnTo>
                  <a:lnTo>
                    <a:pt x="118336" y="71374"/>
                  </a:lnTo>
                  <a:lnTo>
                    <a:pt x="115074" y="82682"/>
                  </a:lnTo>
                  <a:lnTo>
                    <a:pt x="110216" y="94057"/>
                  </a:lnTo>
                  <a:lnTo>
                    <a:pt x="102163" y="102106"/>
                  </a:lnTo>
                  <a:lnTo>
                    <a:pt x="94043" y="110221"/>
                  </a:lnTo>
                  <a:lnTo>
                    <a:pt x="82662" y="115077"/>
                  </a:lnTo>
                  <a:lnTo>
                    <a:pt x="71347" y="118337"/>
                  </a:lnTo>
                  <a:lnTo>
                    <a:pt x="59966" y="119933"/>
                  </a:lnTo>
                  <a:lnTo>
                    <a:pt x="59966" y="119933"/>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7" name="Shape 187"/>
            <p:cNvSpPr/>
            <p:nvPr/>
          </p:nvSpPr>
          <p:spPr>
            <a:xfrm>
              <a:off x="654800"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8" name="Shape 188"/>
            <p:cNvSpPr/>
            <p:nvPr/>
          </p:nvSpPr>
          <p:spPr>
            <a:xfrm>
              <a:off x="7376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9" name="Shape 189"/>
            <p:cNvSpPr/>
            <p:nvPr/>
          </p:nvSpPr>
          <p:spPr>
            <a:xfrm>
              <a:off x="8204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0" name="Shape 190"/>
            <p:cNvSpPr/>
            <p:nvPr/>
          </p:nvSpPr>
          <p:spPr>
            <a:xfrm>
              <a:off x="903225"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 name="Shape 191"/>
          <p:cNvGrpSpPr/>
          <p:nvPr/>
        </p:nvGrpSpPr>
        <p:grpSpPr>
          <a:xfrm>
            <a:off x="8307790" y="2716082"/>
            <a:ext cx="452315" cy="433887"/>
            <a:chOff x="5233525" y="4954450"/>
            <a:chExt cx="538150" cy="516225"/>
          </a:xfrm>
        </p:grpSpPr>
        <p:sp>
          <p:nvSpPr>
            <p:cNvPr id="192" name="Shape 192"/>
            <p:cNvSpPr/>
            <p:nvPr/>
          </p:nvSpPr>
          <p:spPr>
            <a:xfrm>
              <a:off x="5637825" y="4954450"/>
              <a:ext cx="89400" cy="89400"/>
            </a:xfrm>
            <a:custGeom>
              <a:pathLst>
                <a:path extrusionOk="0" fill="none" h="120000" w="120000">
                  <a:moveTo>
                    <a:pt x="34280" y="114269"/>
                  </a:moveTo>
                  <a:lnTo>
                    <a:pt x="34280" y="114269"/>
                  </a:lnTo>
                  <a:lnTo>
                    <a:pt x="39977" y="116716"/>
                  </a:lnTo>
                  <a:lnTo>
                    <a:pt x="46512" y="118358"/>
                  </a:lnTo>
                  <a:lnTo>
                    <a:pt x="53046" y="119162"/>
                  </a:lnTo>
                  <a:lnTo>
                    <a:pt x="59581" y="120000"/>
                  </a:lnTo>
                  <a:lnTo>
                    <a:pt x="59581" y="120000"/>
                  </a:lnTo>
                  <a:lnTo>
                    <a:pt x="66115" y="119162"/>
                  </a:lnTo>
                  <a:lnTo>
                    <a:pt x="71812" y="118358"/>
                  </a:lnTo>
                  <a:lnTo>
                    <a:pt x="77542" y="117553"/>
                  </a:lnTo>
                  <a:lnTo>
                    <a:pt x="83239" y="115107"/>
                  </a:lnTo>
                  <a:lnTo>
                    <a:pt x="88131" y="112627"/>
                  </a:lnTo>
                  <a:lnTo>
                    <a:pt x="93024" y="109377"/>
                  </a:lnTo>
                  <a:lnTo>
                    <a:pt x="97950" y="106126"/>
                  </a:lnTo>
                  <a:lnTo>
                    <a:pt x="102005" y="102038"/>
                  </a:lnTo>
                  <a:lnTo>
                    <a:pt x="106093" y="97950"/>
                  </a:lnTo>
                  <a:lnTo>
                    <a:pt x="109377" y="93862"/>
                  </a:lnTo>
                  <a:lnTo>
                    <a:pt x="112627" y="88165"/>
                  </a:lnTo>
                  <a:lnTo>
                    <a:pt x="115074" y="83272"/>
                  </a:lnTo>
                  <a:lnTo>
                    <a:pt x="116716" y="77542"/>
                  </a:lnTo>
                  <a:lnTo>
                    <a:pt x="118324" y="71845"/>
                  </a:lnTo>
                  <a:lnTo>
                    <a:pt x="119162" y="66115"/>
                  </a:lnTo>
                  <a:lnTo>
                    <a:pt x="119966" y="60418"/>
                  </a:lnTo>
                  <a:lnTo>
                    <a:pt x="119966" y="60418"/>
                  </a:lnTo>
                  <a:lnTo>
                    <a:pt x="119162" y="53884"/>
                  </a:lnTo>
                  <a:lnTo>
                    <a:pt x="118324" y="48154"/>
                  </a:lnTo>
                  <a:lnTo>
                    <a:pt x="116716" y="42457"/>
                  </a:lnTo>
                  <a:lnTo>
                    <a:pt x="115074" y="36727"/>
                  </a:lnTo>
                  <a:lnTo>
                    <a:pt x="112627" y="31834"/>
                  </a:lnTo>
                  <a:lnTo>
                    <a:pt x="109377" y="26942"/>
                  </a:lnTo>
                  <a:lnTo>
                    <a:pt x="106093" y="22049"/>
                  </a:lnTo>
                  <a:lnTo>
                    <a:pt x="102005" y="17961"/>
                  </a:lnTo>
                  <a:lnTo>
                    <a:pt x="97950" y="13873"/>
                  </a:lnTo>
                  <a:lnTo>
                    <a:pt x="93024" y="10622"/>
                  </a:lnTo>
                  <a:lnTo>
                    <a:pt x="88131" y="7372"/>
                  </a:lnTo>
                  <a:lnTo>
                    <a:pt x="83239" y="4925"/>
                  </a:lnTo>
                  <a:lnTo>
                    <a:pt x="77542" y="3283"/>
                  </a:lnTo>
                  <a:lnTo>
                    <a:pt x="71812" y="1641"/>
                  </a:lnTo>
                  <a:lnTo>
                    <a:pt x="66115" y="837"/>
                  </a:lnTo>
                  <a:lnTo>
                    <a:pt x="59581" y="0"/>
                  </a:lnTo>
                  <a:lnTo>
                    <a:pt x="59581" y="0"/>
                  </a:lnTo>
                  <a:lnTo>
                    <a:pt x="53850" y="837"/>
                  </a:lnTo>
                  <a:lnTo>
                    <a:pt x="48154" y="1641"/>
                  </a:lnTo>
                  <a:lnTo>
                    <a:pt x="42423" y="3283"/>
                  </a:lnTo>
                  <a:lnTo>
                    <a:pt x="36727" y="4925"/>
                  </a:lnTo>
                  <a:lnTo>
                    <a:pt x="30996" y="7372"/>
                  </a:lnTo>
                  <a:lnTo>
                    <a:pt x="26104" y="10622"/>
                  </a:lnTo>
                  <a:lnTo>
                    <a:pt x="22049" y="13873"/>
                  </a:lnTo>
                  <a:lnTo>
                    <a:pt x="17961" y="17961"/>
                  </a:lnTo>
                  <a:lnTo>
                    <a:pt x="13873" y="22049"/>
                  </a:lnTo>
                  <a:lnTo>
                    <a:pt x="10622" y="26942"/>
                  </a:lnTo>
                  <a:lnTo>
                    <a:pt x="7338" y="31834"/>
                  </a:lnTo>
                  <a:lnTo>
                    <a:pt x="4892" y="36727"/>
                  </a:lnTo>
                  <a:lnTo>
                    <a:pt x="2446" y="42457"/>
                  </a:lnTo>
                  <a:lnTo>
                    <a:pt x="1641" y="48154"/>
                  </a:lnTo>
                  <a:lnTo>
                    <a:pt x="804" y="53884"/>
                  </a:lnTo>
                  <a:lnTo>
                    <a:pt x="0" y="60418"/>
                  </a:lnTo>
                  <a:lnTo>
                    <a:pt x="0" y="60418"/>
                  </a:lnTo>
                  <a:lnTo>
                    <a:pt x="804" y="69399"/>
                  </a:lnTo>
                  <a:lnTo>
                    <a:pt x="3250" y="78380"/>
                  </a:lnTo>
                  <a:lnTo>
                    <a:pt x="6534" y="86523"/>
                  </a:lnTo>
                  <a:lnTo>
                    <a:pt x="10622" y="9386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3" name="Shape 193"/>
            <p:cNvSpPr/>
            <p:nvPr/>
          </p:nvSpPr>
          <p:spPr>
            <a:xfrm>
              <a:off x="5323025" y="4980625"/>
              <a:ext cx="88800" cy="88800"/>
            </a:xfrm>
            <a:custGeom>
              <a:pathLst>
                <a:path extrusionOk="0" fill="none" h="120000" w="120000">
                  <a:moveTo>
                    <a:pt x="107652" y="96148"/>
                  </a:moveTo>
                  <a:lnTo>
                    <a:pt x="107652" y="96148"/>
                  </a:lnTo>
                  <a:lnTo>
                    <a:pt x="111768" y="90413"/>
                  </a:lnTo>
                  <a:lnTo>
                    <a:pt x="115040" y="84644"/>
                  </a:lnTo>
                  <a:lnTo>
                    <a:pt x="117503" y="78065"/>
                  </a:lnTo>
                  <a:lnTo>
                    <a:pt x="119156" y="70677"/>
                  </a:lnTo>
                  <a:lnTo>
                    <a:pt x="119156" y="70677"/>
                  </a:lnTo>
                  <a:lnTo>
                    <a:pt x="119966" y="64942"/>
                  </a:lnTo>
                  <a:lnTo>
                    <a:pt x="119966" y="58363"/>
                  </a:lnTo>
                  <a:lnTo>
                    <a:pt x="119966" y="52594"/>
                  </a:lnTo>
                  <a:lnTo>
                    <a:pt x="118346" y="46859"/>
                  </a:lnTo>
                  <a:lnTo>
                    <a:pt x="116693" y="41090"/>
                  </a:lnTo>
                  <a:lnTo>
                    <a:pt x="115040" y="36165"/>
                  </a:lnTo>
                  <a:lnTo>
                    <a:pt x="112578" y="30430"/>
                  </a:lnTo>
                  <a:lnTo>
                    <a:pt x="109305" y="25504"/>
                  </a:lnTo>
                  <a:lnTo>
                    <a:pt x="105999" y="21388"/>
                  </a:lnTo>
                  <a:lnTo>
                    <a:pt x="101917" y="17272"/>
                  </a:lnTo>
                  <a:lnTo>
                    <a:pt x="97801" y="13157"/>
                  </a:lnTo>
                  <a:lnTo>
                    <a:pt x="92876" y="9884"/>
                  </a:lnTo>
                  <a:lnTo>
                    <a:pt x="87916" y="6612"/>
                  </a:lnTo>
                  <a:lnTo>
                    <a:pt x="82181" y="4115"/>
                  </a:lnTo>
                  <a:lnTo>
                    <a:pt x="76446" y="2496"/>
                  </a:lnTo>
                  <a:lnTo>
                    <a:pt x="70677" y="843"/>
                  </a:lnTo>
                  <a:lnTo>
                    <a:pt x="70677" y="843"/>
                  </a:lnTo>
                  <a:lnTo>
                    <a:pt x="64942" y="33"/>
                  </a:lnTo>
                  <a:lnTo>
                    <a:pt x="58363" y="33"/>
                  </a:lnTo>
                  <a:lnTo>
                    <a:pt x="52594" y="33"/>
                  </a:lnTo>
                  <a:lnTo>
                    <a:pt x="46859" y="843"/>
                  </a:lnTo>
                  <a:lnTo>
                    <a:pt x="41090" y="2496"/>
                  </a:lnTo>
                  <a:lnTo>
                    <a:pt x="36165" y="4959"/>
                  </a:lnTo>
                  <a:lnTo>
                    <a:pt x="30430" y="7421"/>
                  </a:lnTo>
                  <a:lnTo>
                    <a:pt x="25504" y="10694"/>
                  </a:lnTo>
                  <a:lnTo>
                    <a:pt x="21388" y="14000"/>
                  </a:lnTo>
                  <a:lnTo>
                    <a:pt x="17272" y="18116"/>
                  </a:lnTo>
                  <a:lnTo>
                    <a:pt x="13157" y="22198"/>
                  </a:lnTo>
                  <a:lnTo>
                    <a:pt x="9884" y="27123"/>
                  </a:lnTo>
                  <a:lnTo>
                    <a:pt x="6578" y="32083"/>
                  </a:lnTo>
                  <a:lnTo>
                    <a:pt x="4115" y="37008"/>
                  </a:lnTo>
                  <a:lnTo>
                    <a:pt x="2496" y="42743"/>
                  </a:lnTo>
                  <a:lnTo>
                    <a:pt x="843" y="49322"/>
                  </a:lnTo>
                  <a:lnTo>
                    <a:pt x="843" y="49322"/>
                  </a:lnTo>
                  <a:lnTo>
                    <a:pt x="33" y="55091"/>
                  </a:lnTo>
                  <a:lnTo>
                    <a:pt x="33" y="60826"/>
                  </a:lnTo>
                  <a:lnTo>
                    <a:pt x="33" y="67405"/>
                  </a:lnTo>
                  <a:lnTo>
                    <a:pt x="843" y="73140"/>
                  </a:lnTo>
                  <a:lnTo>
                    <a:pt x="2496" y="78909"/>
                  </a:lnTo>
                  <a:lnTo>
                    <a:pt x="4959" y="83834"/>
                  </a:lnTo>
                  <a:lnTo>
                    <a:pt x="7421" y="89569"/>
                  </a:lnTo>
                  <a:lnTo>
                    <a:pt x="10694" y="93685"/>
                  </a:lnTo>
                  <a:lnTo>
                    <a:pt x="14000" y="98611"/>
                  </a:lnTo>
                  <a:lnTo>
                    <a:pt x="18082" y="102727"/>
                  </a:lnTo>
                  <a:lnTo>
                    <a:pt x="22198" y="106842"/>
                  </a:lnTo>
                  <a:lnTo>
                    <a:pt x="27123" y="110115"/>
                  </a:lnTo>
                  <a:lnTo>
                    <a:pt x="32049" y="113421"/>
                  </a:lnTo>
                  <a:lnTo>
                    <a:pt x="36974" y="115884"/>
                  </a:lnTo>
                  <a:lnTo>
                    <a:pt x="42743" y="117503"/>
                  </a:lnTo>
                  <a:lnTo>
                    <a:pt x="49322" y="119156"/>
                  </a:lnTo>
                  <a:lnTo>
                    <a:pt x="49322" y="119156"/>
                  </a:lnTo>
                  <a:lnTo>
                    <a:pt x="57520" y="120000"/>
                  </a:lnTo>
                  <a:lnTo>
                    <a:pt x="66561" y="120000"/>
                  </a:lnTo>
                  <a:lnTo>
                    <a:pt x="74793" y="118346"/>
                  </a:lnTo>
                  <a:lnTo>
                    <a:pt x="82991" y="115884"/>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4" name="Shape 194"/>
            <p:cNvSpPr/>
            <p:nvPr/>
          </p:nvSpPr>
          <p:spPr>
            <a:xfrm>
              <a:off x="5233525" y="5255225"/>
              <a:ext cx="89400" cy="89400"/>
            </a:xfrm>
            <a:custGeom>
              <a:pathLst>
                <a:path extrusionOk="0" fill="none" h="120000" w="120000">
                  <a:moveTo>
                    <a:pt x="107735" y="23691"/>
                  </a:moveTo>
                  <a:lnTo>
                    <a:pt x="107735" y="23691"/>
                  </a:lnTo>
                  <a:lnTo>
                    <a:pt x="103647" y="19603"/>
                  </a:lnTo>
                  <a:lnTo>
                    <a:pt x="99592" y="15548"/>
                  </a:lnTo>
                  <a:lnTo>
                    <a:pt x="95504" y="11460"/>
                  </a:lnTo>
                  <a:lnTo>
                    <a:pt x="89773" y="8176"/>
                  </a:lnTo>
                  <a:lnTo>
                    <a:pt x="89773" y="8176"/>
                  </a:lnTo>
                  <a:lnTo>
                    <a:pt x="84881" y="5730"/>
                  </a:lnTo>
                  <a:lnTo>
                    <a:pt x="79184" y="3283"/>
                  </a:lnTo>
                  <a:lnTo>
                    <a:pt x="73454" y="1675"/>
                  </a:lnTo>
                  <a:lnTo>
                    <a:pt x="67757" y="837"/>
                  </a:lnTo>
                  <a:lnTo>
                    <a:pt x="62027" y="33"/>
                  </a:lnTo>
                  <a:lnTo>
                    <a:pt x="56330" y="837"/>
                  </a:lnTo>
                  <a:lnTo>
                    <a:pt x="50600" y="837"/>
                  </a:lnTo>
                  <a:lnTo>
                    <a:pt x="44903" y="2479"/>
                  </a:lnTo>
                  <a:lnTo>
                    <a:pt x="39173" y="4121"/>
                  </a:lnTo>
                  <a:lnTo>
                    <a:pt x="34280" y="6567"/>
                  </a:lnTo>
                  <a:lnTo>
                    <a:pt x="29388" y="9014"/>
                  </a:lnTo>
                  <a:lnTo>
                    <a:pt x="24495" y="12264"/>
                  </a:lnTo>
                  <a:lnTo>
                    <a:pt x="19603" y="16352"/>
                  </a:lnTo>
                  <a:lnTo>
                    <a:pt x="15515" y="20441"/>
                  </a:lnTo>
                  <a:lnTo>
                    <a:pt x="11426" y="24495"/>
                  </a:lnTo>
                  <a:lnTo>
                    <a:pt x="8176" y="30226"/>
                  </a:lnTo>
                  <a:lnTo>
                    <a:pt x="8176" y="30226"/>
                  </a:lnTo>
                  <a:lnTo>
                    <a:pt x="5730" y="35118"/>
                  </a:lnTo>
                  <a:lnTo>
                    <a:pt x="3283" y="40848"/>
                  </a:lnTo>
                  <a:lnTo>
                    <a:pt x="1641" y="46545"/>
                  </a:lnTo>
                  <a:lnTo>
                    <a:pt x="837" y="52275"/>
                  </a:lnTo>
                  <a:lnTo>
                    <a:pt x="0" y="57972"/>
                  </a:lnTo>
                  <a:lnTo>
                    <a:pt x="0" y="63669"/>
                  </a:lnTo>
                  <a:lnTo>
                    <a:pt x="837" y="69399"/>
                  </a:lnTo>
                  <a:lnTo>
                    <a:pt x="2446" y="75096"/>
                  </a:lnTo>
                  <a:lnTo>
                    <a:pt x="4088" y="80826"/>
                  </a:lnTo>
                  <a:lnTo>
                    <a:pt x="6534" y="85719"/>
                  </a:lnTo>
                  <a:lnTo>
                    <a:pt x="8980" y="91449"/>
                  </a:lnTo>
                  <a:lnTo>
                    <a:pt x="12264" y="95504"/>
                  </a:lnTo>
                  <a:lnTo>
                    <a:pt x="15515" y="100396"/>
                  </a:lnTo>
                  <a:lnTo>
                    <a:pt x="20407" y="104484"/>
                  </a:lnTo>
                  <a:lnTo>
                    <a:pt x="24495" y="108573"/>
                  </a:lnTo>
                  <a:lnTo>
                    <a:pt x="30192" y="111823"/>
                  </a:lnTo>
                  <a:lnTo>
                    <a:pt x="30192" y="111823"/>
                  </a:lnTo>
                  <a:lnTo>
                    <a:pt x="35118" y="114269"/>
                  </a:lnTo>
                  <a:lnTo>
                    <a:pt x="40815" y="116749"/>
                  </a:lnTo>
                  <a:lnTo>
                    <a:pt x="46545" y="118358"/>
                  </a:lnTo>
                  <a:lnTo>
                    <a:pt x="52242" y="119195"/>
                  </a:lnTo>
                  <a:lnTo>
                    <a:pt x="57972" y="120000"/>
                  </a:lnTo>
                  <a:lnTo>
                    <a:pt x="63669" y="120000"/>
                  </a:lnTo>
                  <a:lnTo>
                    <a:pt x="69399" y="119195"/>
                  </a:lnTo>
                  <a:lnTo>
                    <a:pt x="75096" y="117553"/>
                  </a:lnTo>
                  <a:lnTo>
                    <a:pt x="80793" y="115911"/>
                  </a:lnTo>
                  <a:lnTo>
                    <a:pt x="85719" y="114269"/>
                  </a:lnTo>
                  <a:lnTo>
                    <a:pt x="90611" y="111019"/>
                  </a:lnTo>
                  <a:lnTo>
                    <a:pt x="95504" y="107768"/>
                  </a:lnTo>
                  <a:lnTo>
                    <a:pt x="100396" y="104484"/>
                  </a:lnTo>
                  <a:lnTo>
                    <a:pt x="104484" y="100396"/>
                  </a:lnTo>
                  <a:lnTo>
                    <a:pt x="108573" y="95504"/>
                  </a:lnTo>
                  <a:lnTo>
                    <a:pt x="111823" y="90611"/>
                  </a:lnTo>
                  <a:lnTo>
                    <a:pt x="111823" y="90611"/>
                  </a:lnTo>
                  <a:lnTo>
                    <a:pt x="115911" y="80826"/>
                  </a:lnTo>
                  <a:lnTo>
                    <a:pt x="118358" y="71845"/>
                  </a:lnTo>
                  <a:lnTo>
                    <a:pt x="120000" y="62060"/>
                  </a:lnTo>
                  <a:lnTo>
                    <a:pt x="119162" y="52275"/>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5" name="Shape 195"/>
            <p:cNvSpPr/>
            <p:nvPr/>
          </p:nvSpPr>
          <p:spPr>
            <a:xfrm>
              <a:off x="5453325" y="5382475"/>
              <a:ext cx="88800" cy="88200"/>
            </a:xfrm>
            <a:custGeom>
              <a:pathLst>
                <a:path extrusionOk="0" fill="none" h="120000" w="120000">
                  <a:moveTo>
                    <a:pt x="46859" y="33"/>
                  </a:moveTo>
                  <a:lnTo>
                    <a:pt x="46859" y="33"/>
                  </a:lnTo>
                  <a:lnTo>
                    <a:pt x="40281" y="1698"/>
                  </a:lnTo>
                  <a:lnTo>
                    <a:pt x="33702" y="4992"/>
                  </a:lnTo>
                  <a:lnTo>
                    <a:pt x="27123" y="8321"/>
                  </a:lnTo>
                  <a:lnTo>
                    <a:pt x="21388" y="12431"/>
                  </a:lnTo>
                  <a:lnTo>
                    <a:pt x="21388" y="12431"/>
                  </a:lnTo>
                  <a:lnTo>
                    <a:pt x="16463" y="16575"/>
                  </a:lnTo>
                  <a:lnTo>
                    <a:pt x="13157" y="21534"/>
                  </a:lnTo>
                  <a:lnTo>
                    <a:pt x="9041" y="26493"/>
                  </a:lnTo>
                  <a:lnTo>
                    <a:pt x="6578" y="31452"/>
                  </a:lnTo>
                  <a:lnTo>
                    <a:pt x="4115" y="36444"/>
                  </a:lnTo>
                  <a:lnTo>
                    <a:pt x="2496" y="42219"/>
                  </a:lnTo>
                  <a:lnTo>
                    <a:pt x="843" y="48027"/>
                  </a:lnTo>
                  <a:lnTo>
                    <a:pt x="0" y="53801"/>
                  </a:lnTo>
                  <a:lnTo>
                    <a:pt x="0" y="59609"/>
                  </a:lnTo>
                  <a:lnTo>
                    <a:pt x="0" y="65383"/>
                  </a:lnTo>
                  <a:lnTo>
                    <a:pt x="843" y="71191"/>
                  </a:lnTo>
                  <a:lnTo>
                    <a:pt x="2496" y="76965"/>
                  </a:lnTo>
                  <a:lnTo>
                    <a:pt x="4115" y="81924"/>
                  </a:lnTo>
                  <a:lnTo>
                    <a:pt x="6578" y="87732"/>
                  </a:lnTo>
                  <a:lnTo>
                    <a:pt x="9884" y="92691"/>
                  </a:lnTo>
                  <a:lnTo>
                    <a:pt x="14000" y="97650"/>
                  </a:lnTo>
                  <a:lnTo>
                    <a:pt x="14000" y="97650"/>
                  </a:lnTo>
                  <a:lnTo>
                    <a:pt x="18082" y="102609"/>
                  </a:lnTo>
                  <a:lnTo>
                    <a:pt x="22198" y="106753"/>
                  </a:lnTo>
                  <a:lnTo>
                    <a:pt x="27123" y="110048"/>
                  </a:lnTo>
                  <a:lnTo>
                    <a:pt x="32049" y="112527"/>
                  </a:lnTo>
                  <a:lnTo>
                    <a:pt x="37818" y="115007"/>
                  </a:lnTo>
                  <a:lnTo>
                    <a:pt x="42743" y="117486"/>
                  </a:lnTo>
                  <a:lnTo>
                    <a:pt x="48479" y="118335"/>
                  </a:lnTo>
                  <a:lnTo>
                    <a:pt x="54247" y="119150"/>
                  </a:lnTo>
                  <a:lnTo>
                    <a:pt x="59983" y="119966"/>
                  </a:lnTo>
                  <a:lnTo>
                    <a:pt x="65752" y="119150"/>
                  </a:lnTo>
                  <a:lnTo>
                    <a:pt x="71487" y="118335"/>
                  </a:lnTo>
                  <a:lnTo>
                    <a:pt x="77256" y="116671"/>
                  </a:lnTo>
                  <a:lnTo>
                    <a:pt x="82991" y="115007"/>
                  </a:lnTo>
                  <a:lnTo>
                    <a:pt x="87916" y="112527"/>
                  </a:lnTo>
                  <a:lnTo>
                    <a:pt x="93685" y="109232"/>
                  </a:lnTo>
                  <a:lnTo>
                    <a:pt x="98611" y="105904"/>
                  </a:lnTo>
                  <a:lnTo>
                    <a:pt x="98611" y="105904"/>
                  </a:lnTo>
                  <a:lnTo>
                    <a:pt x="102727" y="101794"/>
                  </a:lnTo>
                  <a:lnTo>
                    <a:pt x="106842" y="96835"/>
                  </a:lnTo>
                  <a:lnTo>
                    <a:pt x="110115" y="91842"/>
                  </a:lnTo>
                  <a:lnTo>
                    <a:pt x="113387" y="86883"/>
                  </a:lnTo>
                  <a:lnTo>
                    <a:pt x="115884" y="81924"/>
                  </a:lnTo>
                  <a:lnTo>
                    <a:pt x="117503" y="76150"/>
                  </a:lnTo>
                  <a:lnTo>
                    <a:pt x="119156" y="70342"/>
                  </a:lnTo>
                  <a:lnTo>
                    <a:pt x="119966" y="64568"/>
                  </a:lnTo>
                  <a:lnTo>
                    <a:pt x="119966" y="58760"/>
                  </a:lnTo>
                  <a:lnTo>
                    <a:pt x="119966" y="52986"/>
                  </a:lnTo>
                  <a:lnTo>
                    <a:pt x="119156" y="47178"/>
                  </a:lnTo>
                  <a:lnTo>
                    <a:pt x="117503" y="41403"/>
                  </a:lnTo>
                  <a:lnTo>
                    <a:pt x="115040" y="35595"/>
                  </a:lnTo>
                  <a:lnTo>
                    <a:pt x="112578" y="30636"/>
                  </a:lnTo>
                  <a:lnTo>
                    <a:pt x="110115" y="25677"/>
                  </a:lnTo>
                  <a:lnTo>
                    <a:pt x="105999" y="20718"/>
                  </a:lnTo>
                  <a:lnTo>
                    <a:pt x="105999" y="20718"/>
                  </a:lnTo>
                  <a:lnTo>
                    <a:pt x="100264" y="14095"/>
                  </a:lnTo>
                  <a:lnTo>
                    <a:pt x="92876" y="8321"/>
                  </a:lnTo>
                  <a:lnTo>
                    <a:pt x="85454" y="4177"/>
                  </a:lnTo>
                  <a:lnTo>
                    <a:pt x="78065" y="1698"/>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6" name="Shape 196"/>
            <p:cNvSpPr/>
            <p:nvPr/>
          </p:nvSpPr>
          <p:spPr>
            <a:xfrm>
              <a:off x="5682875" y="5188875"/>
              <a:ext cx="88800" cy="89400"/>
            </a:xfrm>
            <a:custGeom>
              <a:pathLst>
                <a:path extrusionOk="0" fill="none" h="120000" w="120000">
                  <a:moveTo>
                    <a:pt x="0" y="67757"/>
                  </a:moveTo>
                  <a:lnTo>
                    <a:pt x="0" y="67757"/>
                  </a:lnTo>
                  <a:lnTo>
                    <a:pt x="843" y="74258"/>
                  </a:lnTo>
                  <a:lnTo>
                    <a:pt x="3306" y="80793"/>
                  </a:lnTo>
                  <a:lnTo>
                    <a:pt x="3306" y="80793"/>
                  </a:lnTo>
                  <a:lnTo>
                    <a:pt x="5768" y="85685"/>
                  </a:lnTo>
                  <a:lnTo>
                    <a:pt x="8231" y="91415"/>
                  </a:lnTo>
                  <a:lnTo>
                    <a:pt x="11504" y="96308"/>
                  </a:lnTo>
                  <a:lnTo>
                    <a:pt x="15619" y="100396"/>
                  </a:lnTo>
                  <a:lnTo>
                    <a:pt x="19735" y="104484"/>
                  </a:lnTo>
                  <a:lnTo>
                    <a:pt x="23851" y="108539"/>
                  </a:lnTo>
                  <a:lnTo>
                    <a:pt x="28777" y="111823"/>
                  </a:lnTo>
                  <a:lnTo>
                    <a:pt x="33702" y="114269"/>
                  </a:lnTo>
                  <a:lnTo>
                    <a:pt x="39437" y="116716"/>
                  </a:lnTo>
                  <a:lnTo>
                    <a:pt x="45206" y="118358"/>
                  </a:lnTo>
                  <a:lnTo>
                    <a:pt x="50941" y="119162"/>
                  </a:lnTo>
                  <a:lnTo>
                    <a:pt x="56710" y="119966"/>
                  </a:lnTo>
                  <a:lnTo>
                    <a:pt x="62445" y="119966"/>
                  </a:lnTo>
                  <a:lnTo>
                    <a:pt x="68214" y="119162"/>
                  </a:lnTo>
                  <a:lnTo>
                    <a:pt x="73949" y="118358"/>
                  </a:lnTo>
                  <a:lnTo>
                    <a:pt x="79718" y="115911"/>
                  </a:lnTo>
                  <a:lnTo>
                    <a:pt x="79718" y="115911"/>
                  </a:lnTo>
                  <a:lnTo>
                    <a:pt x="85454" y="114269"/>
                  </a:lnTo>
                  <a:lnTo>
                    <a:pt x="91222" y="110985"/>
                  </a:lnTo>
                  <a:lnTo>
                    <a:pt x="96148" y="107735"/>
                  </a:lnTo>
                  <a:lnTo>
                    <a:pt x="100264" y="103647"/>
                  </a:lnTo>
                  <a:lnTo>
                    <a:pt x="104346" y="99558"/>
                  </a:lnTo>
                  <a:lnTo>
                    <a:pt x="108462" y="95504"/>
                  </a:lnTo>
                  <a:lnTo>
                    <a:pt x="110924" y="90611"/>
                  </a:lnTo>
                  <a:lnTo>
                    <a:pt x="114231" y="85685"/>
                  </a:lnTo>
                  <a:lnTo>
                    <a:pt x="115850" y="79988"/>
                  </a:lnTo>
                  <a:lnTo>
                    <a:pt x="117503" y="74258"/>
                  </a:lnTo>
                  <a:lnTo>
                    <a:pt x="119156" y="69366"/>
                  </a:lnTo>
                  <a:lnTo>
                    <a:pt x="119966" y="62831"/>
                  </a:lnTo>
                  <a:lnTo>
                    <a:pt x="119966" y="57134"/>
                  </a:lnTo>
                  <a:lnTo>
                    <a:pt x="119156" y="51404"/>
                  </a:lnTo>
                  <a:lnTo>
                    <a:pt x="118313" y="45707"/>
                  </a:lnTo>
                  <a:lnTo>
                    <a:pt x="115850" y="40011"/>
                  </a:lnTo>
                  <a:lnTo>
                    <a:pt x="115850" y="40011"/>
                  </a:lnTo>
                  <a:lnTo>
                    <a:pt x="113387" y="34280"/>
                  </a:lnTo>
                  <a:lnTo>
                    <a:pt x="110924" y="28584"/>
                  </a:lnTo>
                  <a:lnTo>
                    <a:pt x="107652" y="23658"/>
                  </a:lnTo>
                  <a:lnTo>
                    <a:pt x="103536" y="19603"/>
                  </a:lnTo>
                  <a:lnTo>
                    <a:pt x="99420" y="15515"/>
                  </a:lnTo>
                  <a:lnTo>
                    <a:pt x="95305" y="11426"/>
                  </a:lnTo>
                  <a:lnTo>
                    <a:pt x="90379" y="8980"/>
                  </a:lnTo>
                  <a:lnTo>
                    <a:pt x="85454" y="5730"/>
                  </a:lnTo>
                  <a:lnTo>
                    <a:pt x="79718" y="4088"/>
                  </a:lnTo>
                  <a:lnTo>
                    <a:pt x="73949" y="2446"/>
                  </a:lnTo>
                  <a:lnTo>
                    <a:pt x="68214" y="804"/>
                  </a:lnTo>
                  <a:lnTo>
                    <a:pt x="62445" y="804"/>
                  </a:lnTo>
                  <a:lnTo>
                    <a:pt x="56710" y="0"/>
                  </a:lnTo>
                  <a:lnTo>
                    <a:pt x="50941" y="804"/>
                  </a:lnTo>
                  <a:lnTo>
                    <a:pt x="45206" y="2446"/>
                  </a:lnTo>
                  <a:lnTo>
                    <a:pt x="39437" y="4088"/>
                  </a:lnTo>
                  <a:lnTo>
                    <a:pt x="39437" y="4088"/>
                  </a:lnTo>
                  <a:lnTo>
                    <a:pt x="32859" y="6534"/>
                  </a:lnTo>
                  <a:lnTo>
                    <a:pt x="27123" y="9784"/>
                  </a:lnTo>
                  <a:lnTo>
                    <a:pt x="22198" y="13068"/>
                  </a:lnTo>
                  <a:lnTo>
                    <a:pt x="17272" y="17157"/>
                  </a:lnTo>
                  <a:lnTo>
                    <a:pt x="13157" y="22049"/>
                  </a:lnTo>
                  <a:lnTo>
                    <a:pt x="9884" y="26942"/>
                  </a:lnTo>
                  <a:lnTo>
                    <a:pt x="6578" y="31834"/>
                  </a:lnTo>
                  <a:lnTo>
                    <a:pt x="4115" y="3753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7" name="Shape 197"/>
            <p:cNvSpPr/>
            <p:nvPr/>
          </p:nvSpPr>
          <p:spPr>
            <a:xfrm>
              <a:off x="5411925" y="5110925"/>
              <a:ext cx="188700" cy="189300"/>
            </a:xfrm>
            <a:custGeom>
              <a:pathLst>
                <a:path extrusionOk="0" fill="none" h="120000" w="120000">
                  <a:moveTo>
                    <a:pt x="0" y="59809"/>
                  </a:moveTo>
                  <a:lnTo>
                    <a:pt x="0" y="59809"/>
                  </a:lnTo>
                  <a:lnTo>
                    <a:pt x="397" y="54012"/>
                  </a:lnTo>
                  <a:lnTo>
                    <a:pt x="1160" y="47851"/>
                  </a:lnTo>
                  <a:lnTo>
                    <a:pt x="2717" y="42053"/>
                  </a:lnTo>
                  <a:lnTo>
                    <a:pt x="4656" y="36652"/>
                  </a:lnTo>
                  <a:lnTo>
                    <a:pt x="7357" y="31251"/>
                  </a:lnTo>
                  <a:lnTo>
                    <a:pt x="10456" y="26626"/>
                  </a:lnTo>
                  <a:lnTo>
                    <a:pt x="13937" y="22001"/>
                  </a:lnTo>
                  <a:lnTo>
                    <a:pt x="17814" y="17756"/>
                  </a:lnTo>
                  <a:lnTo>
                    <a:pt x="22073" y="13891"/>
                  </a:lnTo>
                  <a:lnTo>
                    <a:pt x="26317" y="10422"/>
                  </a:lnTo>
                  <a:lnTo>
                    <a:pt x="31354" y="7333"/>
                  </a:lnTo>
                  <a:lnTo>
                    <a:pt x="36773" y="4640"/>
                  </a:lnTo>
                  <a:lnTo>
                    <a:pt x="42193" y="2708"/>
                  </a:lnTo>
                  <a:lnTo>
                    <a:pt x="47993" y="1172"/>
                  </a:lnTo>
                  <a:lnTo>
                    <a:pt x="53810" y="395"/>
                  </a:lnTo>
                  <a:lnTo>
                    <a:pt x="59992" y="15"/>
                  </a:lnTo>
                  <a:lnTo>
                    <a:pt x="59992" y="15"/>
                  </a:lnTo>
                  <a:lnTo>
                    <a:pt x="66189" y="395"/>
                  </a:lnTo>
                  <a:lnTo>
                    <a:pt x="72387" y="1172"/>
                  </a:lnTo>
                  <a:lnTo>
                    <a:pt x="77806" y="2708"/>
                  </a:lnTo>
                  <a:lnTo>
                    <a:pt x="83607" y="4640"/>
                  </a:lnTo>
                  <a:lnTo>
                    <a:pt x="88645" y="7333"/>
                  </a:lnTo>
                  <a:lnTo>
                    <a:pt x="93667" y="10422"/>
                  </a:lnTo>
                  <a:lnTo>
                    <a:pt x="98307" y="13891"/>
                  </a:lnTo>
                  <a:lnTo>
                    <a:pt x="102566" y="17756"/>
                  </a:lnTo>
                  <a:lnTo>
                    <a:pt x="106444" y="22001"/>
                  </a:lnTo>
                  <a:lnTo>
                    <a:pt x="109924" y="26626"/>
                  </a:lnTo>
                  <a:lnTo>
                    <a:pt x="113023" y="31251"/>
                  </a:lnTo>
                  <a:lnTo>
                    <a:pt x="115343" y="36652"/>
                  </a:lnTo>
                  <a:lnTo>
                    <a:pt x="117663" y="42053"/>
                  </a:lnTo>
                  <a:lnTo>
                    <a:pt x="118823" y="47851"/>
                  </a:lnTo>
                  <a:lnTo>
                    <a:pt x="119984" y="54012"/>
                  </a:lnTo>
                  <a:lnTo>
                    <a:pt x="119984" y="59809"/>
                  </a:lnTo>
                  <a:lnTo>
                    <a:pt x="119984" y="59809"/>
                  </a:lnTo>
                  <a:lnTo>
                    <a:pt x="119984" y="65971"/>
                  </a:lnTo>
                  <a:lnTo>
                    <a:pt x="118823" y="72148"/>
                  </a:lnTo>
                  <a:lnTo>
                    <a:pt x="117663" y="77930"/>
                  </a:lnTo>
                  <a:lnTo>
                    <a:pt x="115343" y="83331"/>
                  </a:lnTo>
                  <a:lnTo>
                    <a:pt x="113023" y="88352"/>
                  </a:lnTo>
                  <a:lnTo>
                    <a:pt x="109924" y="93373"/>
                  </a:lnTo>
                  <a:lnTo>
                    <a:pt x="106444" y="97998"/>
                  </a:lnTo>
                  <a:lnTo>
                    <a:pt x="102566" y="102243"/>
                  </a:lnTo>
                  <a:lnTo>
                    <a:pt x="98307" y="106092"/>
                  </a:lnTo>
                  <a:lnTo>
                    <a:pt x="93667" y="109561"/>
                  </a:lnTo>
                  <a:lnTo>
                    <a:pt x="88645" y="112650"/>
                  </a:lnTo>
                  <a:lnTo>
                    <a:pt x="83607" y="114963"/>
                  </a:lnTo>
                  <a:lnTo>
                    <a:pt x="77806" y="117291"/>
                  </a:lnTo>
                  <a:lnTo>
                    <a:pt x="72387" y="118447"/>
                  </a:lnTo>
                  <a:lnTo>
                    <a:pt x="66189" y="119604"/>
                  </a:lnTo>
                  <a:lnTo>
                    <a:pt x="59992" y="119984"/>
                  </a:lnTo>
                  <a:lnTo>
                    <a:pt x="59992" y="119984"/>
                  </a:lnTo>
                  <a:lnTo>
                    <a:pt x="53810" y="119604"/>
                  </a:lnTo>
                  <a:lnTo>
                    <a:pt x="47993" y="118447"/>
                  </a:lnTo>
                  <a:lnTo>
                    <a:pt x="42193" y="117291"/>
                  </a:lnTo>
                  <a:lnTo>
                    <a:pt x="36773" y="114963"/>
                  </a:lnTo>
                  <a:lnTo>
                    <a:pt x="31354" y="112650"/>
                  </a:lnTo>
                  <a:lnTo>
                    <a:pt x="26317" y="109561"/>
                  </a:lnTo>
                  <a:lnTo>
                    <a:pt x="22073" y="106092"/>
                  </a:lnTo>
                  <a:lnTo>
                    <a:pt x="17814" y="102243"/>
                  </a:lnTo>
                  <a:lnTo>
                    <a:pt x="13937" y="97998"/>
                  </a:lnTo>
                  <a:lnTo>
                    <a:pt x="10456" y="93373"/>
                  </a:lnTo>
                  <a:lnTo>
                    <a:pt x="7357" y="88352"/>
                  </a:lnTo>
                  <a:lnTo>
                    <a:pt x="4656" y="83331"/>
                  </a:lnTo>
                  <a:lnTo>
                    <a:pt x="2717" y="77930"/>
                  </a:lnTo>
                  <a:lnTo>
                    <a:pt x="1160" y="72148"/>
                  </a:lnTo>
                  <a:lnTo>
                    <a:pt x="397" y="65971"/>
                  </a:lnTo>
                  <a:lnTo>
                    <a:pt x="0" y="59809"/>
                  </a:lnTo>
                  <a:lnTo>
                    <a:pt x="0" y="5980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8" name="Shape 198"/>
            <p:cNvSpPr/>
            <p:nvPr/>
          </p:nvSpPr>
          <p:spPr>
            <a:xfrm>
              <a:off x="5367475" y="5025075"/>
              <a:ext cx="81600" cy="105900"/>
            </a:xfrm>
            <a:custGeom>
              <a:pathLst>
                <a:path extrusionOk="0" fill="none" h="120000" w="120000">
                  <a:moveTo>
                    <a:pt x="0" y="28"/>
                  </a:moveTo>
                  <a:lnTo>
                    <a:pt x="120000" y="11997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9" name="Shape 199"/>
            <p:cNvSpPr/>
            <p:nvPr/>
          </p:nvSpPr>
          <p:spPr>
            <a:xfrm>
              <a:off x="5567800" y="4999500"/>
              <a:ext cx="115200" cy="134100"/>
            </a:xfrm>
            <a:custGeom>
              <a:pathLst>
                <a:path extrusionOk="0" fill="none" h="120000" w="120000">
                  <a:moveTo>
                    <a:pt x="0" y="120000"/>
                  </a:moveTo>
                  <a:lnTo>
                    <a:pt x="119973" y="2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0" name="Shape 200"/>
            <p:cNvSpPr/>
            <p:nvPr/>
          </p:nvSpPr>
          <p:spPr>
            <a:xfrm>
              <a:off x="5600075" y="5217475"/>
              <a:ext cx="127200" cy="16500"/>
            </a:xfrm>
            <a:custGeom>
              <a:pathLst>
                <a:path extrusionOk="0" fill="none" h="120000" w="120000">
                  <a:moveTo>
                    <a:pt x="119976" y="119817"/>
                  </a:moveTo>
                  <a:lnTo>
                    <a:pt x="0" y="18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1" name="Shape 201"/>
            <p:cNvSpPr/>
            <p:nvPr/>
          </p:nvSpPr>
          <p:spPr>
            <a:xfrm>
              <a:off x="5497775" y="5299675"/>
              <a:ext cx="4800" cy="126600"/>
            </a:xfrm>
            <a:custGeom>
              <a:pathLst>
                <a:path extrusionOk="0" fill="none" h="120000" w="120000">
                  <a:moveTo>
                    <a:pt x="0" y="120000"/>
                  </a:moveTo>
                  <a:lnTo>
                    <a:pt x="119387" y="23"/>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2" name="Shape 202"/>
            <p:cNvSpPr/>
            <p:nvPr/>
          </p:nvSpPr>
          <p:spPr>
            <a:xfrm>
              <a:off x="5277975" y="5241825"/>
              <a:ext cx="141300" cy="58500"/>
            </a:xfrm>
            <a:custGeom>
              <a:pathLst>
                <a:path extrusionOk="0" fill="none" h="120000" w="120000">
                  <a:moveTo>
                    <a:pt x="0" y="119948"/>
                  </a:moveTo>
                  <a:lnTo>
                    <a:pt x="119999" y="5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203" name="Shape 203"/>
          <p:cNvSpPr/>
          <p:nvPr/>
        </p:nvSpPr>
        <p:spPr>
          <a:xfrm>
            <a:off x="7786089" y="1081876"/>
            <a:ext cx="320400" cy="337800"/>
          </a:xfrm>
          <a:custGeom>
            <a:pathLst>
              <a:path extrusionOk="0" fill="none" h="120000" w="120000">
                <a:moveTo>
                  <a:pt x="73989" y="80002"/>
                </a:moveTo>
                <a:lnTo>
                  <a:pt x="73989" y="80002"/>
                </a:lnTo>
                <a:lnTo>
                  <a:pt x="71502" y="79815"/>
                </a:lnTo>
                <a:lnTo>
                  <a:pt x="71502" y="71634"/>
                </a:lnTo>
                <a:lnTo>
                  <a:pt x="71502" y="71634"/>
                </a:lnTo>
                <a:lnTo>
                  <a:pt x="73989" y="69999"/>
                </a:lnTo>
                <a:lnTo>
                  <a:pt x="76484" y="68177"/>
                </a:lnTo>
                <a:lnTo>
                  <a:pt x="78782" y="66184"/>
                </a:lnTo>
                <a:lnTo>
                  <a:pt x="81080" y="63997"/>
                </a:lnTo>
                <a:lnTo>
                  <a:pt x="83001" y="61451"/>
                </a:lnTo>
                <a:lnTo>
                  <a:pt x="84724" y="58727"/>
                </a:lnTo>
                <a:lnTo>
                  <a:pt x="86448" y="56002"/>
                </a:lnTo>
                <a:lnTo>
                  <a:pt x="87794" y="52911"/>
                </a:lnTo>
                <a:lnTo>
                  <a:pt x="87794" y="52911"/>
                </a:lnTo>
                <a:lnTo>
                  <a:pt x="88368" y="53091"/>
                </a:lnTo>
                <a:lnTo>
                  <a:pt x="88368" y="53091"/>
                </a:lnTo>
                <a:lnTo>
                  <a:pt x="89517" y="53091"/>
                </a:lnTo>
                <a:lnTo>
                  <a:pt x="90478" y="52546"/>
                </a:lnTo>
                <a:lnTo>
                  <a:pt x="91430" y="51822"/>
                </a:lnTo>
                <a:lnTo>
                  <a:pt x="92201" y="50545"/>
                </a:lnTo>
                <a:lnTo>
                  <a:pt x="92965" y="49276"/>
                </a:lnTo>
                <a:lnTo>
                  <a:pt x="93736" y="47634"/>
                </a:lnTo>
                <a:lnTo>
                  <a:pt x="94114" y="45820"/>
                </a:lnTo>
                <a:lnTo>
                  <a:pt x="94499" y="43819"/>
                </a:lnTo>
                <a:lnTo>
                  <a:pt x="94499" y="43819"/>
                </a:lnTo>
                <a:lnTo>
                  <a:pt x="94688" y="41998"/>
                </a:lnTo>
                <a:lnTo>
                  <a:pt x="94499" y="40184"/>
                </a:lnTo>
                <a:lnTo>
                  <a:pt x="94311" y="38728"/>
                </a:lnTo>
                <a:lnTo>
                  <a:pt x="93925" y="37272"/>
                </a:lnTo>
                <a:lnTo>
                  <a:pt x="93539" y="36003"/>
                </a:lnTo>
                <a:lnTo>
                  <a:pt x="92965" y="34913"/>
                </a:lnTo>
                <a:lnTo>
                  <a:pt x="92201" y="34182"/>
                </a:lnTo>
                <a:lnTo>
                  <a:pt x="91241" y="33637"/>
                </a:lnTo>
                <a:lnTo>
                  <a:pt x="91241" y="33637"/>
                </a:lnTo>
                <a:lnTo>
                  <a:pt x="91816" y="30912"/>
                </a:lnTo>
                <a:lnTo>
                  <a:pt x="92004" y="28367"/>
                </a:lnTo>
                <a:lnTo>
                  <a:pt x="92004" y="26000"/>
                </a:lnTo>
                <a:lnTo>
                  <a:pt x="92004" y="23820"/>
                </a:lnTo>
                <a:lnTo>
                  <a:pt x="91816" y="21641"/>
                </a:lnTo>
                <a:lnTo>
                  <a:pt x="91430" y="19640"/>
                </a:lnTo>
                <a:lnTo>
                  <a:pt x="90855" y="17818"/>
                </a:lnTo>
                <a:lnTo>
                  <a:pt x="90281" y="16004"/>
                </a:lnTo>
                <a:lnTo>
                  <a:pt x="89517" y="14362"/>
                </a:lnTo>
                <a:lnTo>
                  <a:pt x="88746" y="12727"/>
                </a:lnTo>
                <a:lnTo>
                  <a:pt x="87794" y="11272"/>
                </a:lnTo>
                <a:lnTo>
                  <a:pt x="86645" y="10003"/>
                </a:lnTo>
                <a:lnTo>
                  <a:pt x="85488" y="8726"/>
                </a:lnTo>
                <a:lnTo>
                  <a:pt x="84339" y="7636"/>
                </a:lnTo>
                <a:lnTo>
                  <a:pt x="81852" y="5636"/>
                </a:lnTo>
                <a:lnTo>
                  <a:pt x="78971" y="4187"/>
                </a:lnTo>
                <a:lnTo>
                  <a:pt x="76098" y="2732"/>
                </a:lnTo>
                <a:lnTo>
                  <a:pt x="73226" y="1821"/>
                </a:lnTo>
                <a:lnTo>
                  <a:pt x="70345" y="1089"/>
                </a:lnTo>
                <a:lnTo>
                  <a:pt x="67472" y="544"/>
                </a:lnTo>
                <a:lnTo>
                  <a:pt x="64789" y="186"/>
                </a:lnTo>
                <a:lnTo>
                  <a:pt x="62294" y="0"/>
                </a:lnTo>
                <a:lnTo>
                  <a:pt x="59996" y="0"/>
                </a:lnTo>
                <a:lnTo>
                  <a:pt x="59996" y="0"/>
                </a:lnTo>
                <a:lnTo>
                  <a:pt x="57312" y="186"/>
                </a:lnTo>
                <a:lnTo>
                  <a:pt x="55014" y="731"/>
                </a:lnTo>
                <a:lnTo>
                  <a:pt x="53093" y="1276"/>
                </a:lnTo>
                <a:lnTo>
                  <a:pt x="51370" y="2187"/>
                </a:lnTo>
                <a:lnTo>
                  <a:pt x="49835" y="2911"/>
                </a:lnTo>
                <a:lnTo>
                  <a:pt x="48686" y="4001"/>
                </a:lnTo>
                <a:lnTo>
                  <a:pt x="47537" y="4911"/>
                </a:lnTo>
                <a:lnTo>
                  <a:pt x="46773" y="5822"/>
                </a:lnTo>
                <a:lnTo>
                  <a:pt x="46773" y="5822"/>
                </a:lnTo>
                <a:lnTo>
                  <a:pt x="46773" y="5822"/>
                </a:lnTo>
                <a:lnTo>
                  <a:pt x="46773" y="5822"/>
                </a:lnTo>
                <a:lnTo>
                  <a:pt x="43704" y="6367"/>
                </a:lnTo>
                <a:lnTo>
                  <a:pt x="40831" y="7278"/>
                </a:lnTo>
                <a:lnTo>
                  <a:pt x="38336" y="8547"/>
                </a:lnTo>
                <a:lnTo>
                  <a:pt x="36227" y="9823"/>
                </a:lnTo>
                <a:lnTo>
                  <a:pt x="34314" y="11458"/>
                </a:lnTo>
                <a:lnTo>
                  <a:pt x="32780" y="13093"/>
                </a:lnTo>
                <a:lnTo>
                  <a:pt x="31631" y="15094"/>
                </a:lnTo>
                <a:lnTo>
                  <a:pt x="30670" y="17094"/>
                </a:lnTo>
                <a:lnTo>
                  <a:pt x="29899" y="19095"/>
                </a:lnTo>
                <a:lnTo>
                  <a:pt x="29325" y="21096"/>
                </a:lnTo>
                <a:lnTo>
                  <a:pt x="28947" y="23275"/>
                </a:lnTo>
                <a:lnTo>
                  <a:pt x="28561" y="25455"/>
                </a:lnTo>
                <a:lnTo>
                  <a:pt x="28561" y="27635"/>
                </a:lnTo>
                <a:lnTo>
                  <a:pt x="28561" y="29636"/>
                </a:lnTo>
                <a:lnTo>
                  <a:pt x="28947" y="33458"/>
                </a:lnTo>
                <a:lnTo>
                  <a:pt x="28947" y="33458"/>
                </a:lnTo>
                <a:lnTo>
                  <a:pt x="28947" y="33637"/>
                </a:lnTo>
                <a:lnTo>
                  <a:pt x="28947" y="33637"/>
                </a:lnTo>
                <a:lnTo>
                  <a:pt x="27987" y="34003"/>
                </a:lnTo>
                <a:lnTo>
                  <a:pt x="27223" y="34727"/>
                </a:lnTo>
                <a:lnTo>
                  <a:pt x="26641" y="35817"/>
                </a:lnTo>
                <a:lnTo>
                  <a:pt x="26066" y="37093"/>
                </a:lnTo>
                <a:lnTo>
                  <a:pt x="25688" y="38549"/>
                </a:lnTo>
                <a:lnTo>
                  <a:pt x="25492" y="40184"/>
                </a:lnTo>
                <a:lnTo>
                  <a:pt x="25303" y="41998"/>
                </a:lnTo>
                <a:lnTo>
                  <a:pt x="25492" y="43819"/>
                </a:lnTo>
                <a:lnTo>
                  <a:pt x="25492" y="43819"/>
                </a:lnTo>
                <a:lnTo>
                  <a:pt x="25877" y="45820"/>
                </a:lnTo>
                <a:lnTo>
                  <a:pt x="26263" y="47634"/>
                </a:lnTo>
                <a:lnTo>
                  <a:pt x="27026" y="49276"/>
                </a:lnTo>
                <a:lnTo>
                  <a:pt x="27798" y="50545"/>
                </a:lnTo>
                <a:lnTo>
                  <a:pt x="28561" y="51822"/>
                </a:lnTo>
                <a:lnTo>
                  <a:pt x="29521" y="52546"/>
                </a:lnTo>
                <a:lnTo>
                  <a:pt x="30482" y="53091"/>
                </a:lnTo>
                <a:lnTo>
                  <a:pt x="31631" y="53091"/>
                </a:lnTo>
                <a:lnTo>
                  <a:pt x="31631" y="53091"/>
                </a:lnTo>
                <a:lnTo>
                  <a:pt x="32205" y="52911"/>
                </a:lnTo>
                <a:lnTo>
                  <a:pt x="32205" y="52911"/>
                </a:lnTo>
                <a:lnTo>
                  <a:pt x="33543" y="56002"/>
                </a:lnTo>
                <a:lnTo>
                  <a:pt x="35267" y="58727"/>
                </a:lnTo>
                <a:lnTo>
                  <a:pt x="36998" y="61451"/>
                </a:lnTo>
                <a:lnTo>
                  <a:pt x="39108" y="63997"/>
                </a:lnTo>
                <a:lnTo>
                  <a:pt x="41209" y="66184"/>
                </a:lnTo>
                <a:lnTo>
                  <a:pt x="43515" y="68177"/>
                </a:lnTo>
                <a:lnTo>
                  <a:pt x="46002" y="69999"/>
                </a:lnTo>
                <a:lnTo>
                  <a:pt x="48497" y="71634"/>
                </a:lnTo>
                <a:lnTo>
                  <a:pt x="48497" y="79636"/>
                </a:lnTo>
                <a:lnTo>
                  <a:pt x="48497" y="79636"/>
                </a:lnTo>
                <a:lnTo>
                  <a:pt x="44467" y="80002"/>
                </a:lnTo>
                <a:lnTo>
                  <a:pt x="44467" y="80002"/>
                </a:lnTo>
                <a:lnTo>
                  <a:pt x="39871" y="80726"/>
                </a:lnTo>
                <a:lnTo>
                  <a:pt x="35464" y="81637"/>
                </a:lnTo>
                <a:lnTo>
                  <a:pt x="31056" y="82548"/>
                </a:lnTo>
                <a:lnTo>
                  <a:pt x="26838" y="83817"/>
                </a:lnTo>
                <a:lnTo>
                  <a:pt x="23005" y="85272"/>
                </a:lnTo>
                <a:lnTo>
                  <a:pt x="19361" y="86907"/>
                </a:lnTo>
                <a:lnTo>
                  <a:pt x="15913" y="88729"/>
                </a:lnTo>
                <a:lnTo>
                  <a:pt x="12844" y="90722"/>
                </a:lnTo>
                <a:lnTo>
                  <a:pt x="9971" y="92722"/>
                </a:lnTo>
                <a:lnTo>
                  <a:pt x="7476" y="95089"/>
                </a:lnTo>
                <a:lnTo>
                  <a:pt x="5367" y="97634"/>
                </a:lnTo>
                <a:lnTo>
                  <a:pt x="3455" y="100180"/>
                </a:lnTo>
                <a:lnTo>
                  <a:pt x="2109" y="103091"/>
                </a:lnTo>
                <a:lnTo>
                  <a:pt x="960" y="105995"/>
                </a:lnTo>
                <a:lnTo>
                  <a:pt x="385" y="109272"/>
                </a:lnTo>
                <a:lnTo>
                  <a:pt x="0" y="112542"/>
                </a:lnTo>
                <a:lnTo>
                  <a:pt x="0" y="112542"/>
                </a:lnTo>
                <a:lnTo>
                  <a:pt x="385" y="112908"/>
                </a:lnTo>
                <a:lnTo>
                  <a:pt x="1920" y="113632"/>
                </a:lnTo>
                <a:lnTo>
                  <a:pt x="3258" y="114177"/>
                </a:lnTo>
                <a:lnTo>
                  <a:pt x="4981" y="114908"/>
                </a:lnTo>
                <a:lnTo>
                  <a:pt x="7091" y="115632"/>
                </a:lnTo>
                <a:lnTo>
                  <a:pt x="9971" y="116177"/>
                </a:lnTo>
                <a:lnTo>
                  <a:pt x="13419" y="116909"/>
                </a:lnTo>
                <a:lnTo>
                  <a:pt x="17440" y="117633"/>
                </a:lnTo>
                <a:lnTo>
                  <a:pt x="22233" y="118178"/>
                </a:lnTo>
                <a:lnTo>
                  <a:pt x="27987" y="118902"/>
                </a:lnTo>
                <a:lnTo>
                  <a:pt x="34503" y="119268"/>
                </a:lnTo>
                <a:lnTo>
                  <a:pt x="41783" y="119634"/>
                </a:lnTo>
                <a:lnTo>
                  <a:pt x="50221" y="119813"/>
                </a:lnTo>
                <a:lnTo>
                  <a:pt x="59807" y="120000"/>
                </a:lnTo>
                <a:lnTo>
                  <a:pt x="59807" y="120000"/>
                </a:lnTo>
                <a:lnTo>
                  <a:pt x="69196" y="119813"/>
                </a:lnTo>
                <a:lnTo>
                  <a:pt x="77633" y="119634"/>
                </a:lnTo>
                <a:lnTo>
                  <a:pt x="85110" y="119268"/>
                </a:lnTo>
                <a:lnTo>
                  <a:pt x="91627" y="118902"/>
                </a:lnTo>
                <a:lnTo>
                  <a:pt x="97372" y="118178"/>
                </a:lnTo>
                <a:lnTo>
                  <a:pt x="102165" y="117633"/>
                </a:lnTo>
                <a:lnTo>
                  <a:pt x="106384" y="116909"/>
                </a:lnTo>
                <a:lnTo>
                  <a:pt x="109831" y="116177"/>
                </a:lnTo>
                <a:lnTo>
                  <a:pt x="112712" y="115632"/>
                </a:lnTo>
                <a:lnTo>
                  <a:pt x="115010" y="114908"/>
                </a:lnTo>
                <a:lnTo>
                  <a:pt x="116733" y="114177"/>
                </a:lnTo>
                <a:lnTo>
                  <a:pt x="118079" y="113632"/>
                </a:lnTo>
                <a:lnTo>
                  <a:pt x="119417" y="112908"/>
                </a:lnTo>
                <a:lnTo>
                  <a:pt x="119992" y="112542"/>
                </a:lnTo>
                <a:lnTo>
                  <a:pt x="119992" y="112542"/>
                </a:lnTo>
                <a:lnTo>
                  <a:pt x="119614" y="109086"/>
                </a:lnTo>
                <a:lnTo>
                  <a:pt x="119039" y="105816"/>
                </a:lnTo>
                <a:lnTo>
                  <a:pt x="118079" y="102725"/>
                </a:lnTo>
                <a:lnTo>
                  <a:pt x="116733" y="99814"/>
                </a:lnTo>
                <a:lnTo>
                  <a:pt x="114821" y="97089"/>
                </a:lnTo>
                <a:lnTo>
                  <a:pt x="112712" y="94544"/>
                </a:lnTo>
                <a:lnTo>
                  <a:pt x="110217" y="92364"/>
                </a:lnTo>
                <a:lnTo>
                  <a:pt x="107344" y="90177"/>
                </a:lnTo>
                <a:lnTo>
                  <a:pt x="104274" y="88184"/>
                </a:lnTo>
                <a:lnTo>
                  <a:pt x="100827" y="86541"/>
                </a:lnTo>
                <a:lnTo>
                  <a:pt x="96994" y="84906"/>
                </a:lnTo>
                <a:lnTo>
                  <a:pt x="92965" y="83637"/>
                </a:lnTo>
                <a:lnTo>
                  <a:pt x="88557" y="82361"/>
                </a:lnTo>
                <a:lnTo>
                  <a:pt x="83961" y="81450"/>
                </a:lnTo>
                <a:lnTo>
                  <a:pt x="78971" y="80547"/>
                </a:lnTo>
                <a:lnTo>
                  <a:pt x="73989" y="80002"/>
                </a:lnTo>
                <a:lnTo>
                  <a:pt x="73989" y="80002"/>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descr="logoheader.png" id="208" name="Shape 208"/>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sp>
        <p:nvSpPr>
          <p:cNvPr id="209" name="Shape 209"/>
          <p:cNvSpPr txBox="1"/>
          <p:nvPr/>
        </p:nvSpPr>
        <p:spPr>
          <a:xfrm>
            <a:off x="1864450" y="768650"/>
            <a:ext cx="4375200" cy="8769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fr" sz="2600">
                <a:solidFill>
                  <a:srgbClr val="999999"/>
                </a:solidFill>
                <a:latin typeface="Montserrat"/>
                <a:ea typeface="Montserrat"/>
                <a:cs typeface="Montserrat"/>
                <a:sym typeface="Montserrat"/>
              </a:rPr>
              <a:t>Clearnox vous propose :</a:t>
            </a:r>
            <a:r>
              <a:rPr lang="fr" sz="2800">
                <a:solidFill>
                  <a:srgbClr val="999999"/>
                </a:solidFill>
                <a:latin typeface="Montserrat"/>
                <a:ea typeface="Montserrat"/>
                <a:cs typeface="Montserrat"/>
                <a:sym typeface="Montserrat"/>
              </a:rPr>
              <a:t> </a:t>
            </a:r>
          </a:p>
          <a:p>
            <a:pPr indent="457200" lvl="0" rtl="0">
              <a:lnSpc>
                <a:spcPct val="115000"/>
              </a:lnSpc>
              <a:spcBef>
                <a:spcPts val="0"/>
              </a:spcBef>
              <a:buNone/>
            </a:pPr>
            <a:r>
              <a:t/>
            </a:r>
            <a:endParaRPr sz="1600">
              <a:solidFill>
                <a:srgbClr val="999999"/>
              </a:solidFill>
              <a:latin typeface="Montserrat"/>
              <a:ea typeface="Montserrat"/>
              <a:cs typeface="Montserrat"/>
              <a:sym typeface="Montserrat"/>
            </a:endParaRPr>
          </a:p>
        </p:txBody>
      </p:sp>
      <p:sp>
        <p:nvSpPr>
          <p:cNvPr id="210" name="Shape 210"/>
          <p:cNvSpPr txBox="1"/>
          <p:nvPr/>
        </p:nvSpPr>
        <p:spPr>
          <a:xfrm>
            <a:off x="294725" y="1958100"/>
            <a:ext cx="4080600" cy="16395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rgbClr val="999999"/>
              </a:buClr>
              <a:buSzPct val="100000"/>
              <a:buFont typeface="Montserrat"/>
              <a:buChar char="●"/>
            </a:pPr>
            <a:r>
              <a:rPr lang="fr" sz="2000">
                <a:solidFill>
                  <a:srgbClr val="999999"/>
                </a:solidFill>
                <a:latin typeface="Montserrat"/>
                <a:ea typeface="Montserrat"/>
                <a:cs typeface="Montserrat"/>
                <a:sym typeface="Montserrat"/>
              </a:rPr>
              <a:t>Une </a:t>
            </a:r>
            <a:r>
              <a:rPr lang="fr" sz="2000">
                <a:solidFill>
                  <a:srgbClr val="FFCC00"/>
                </a:solidFill>
                <a:latin typeface="Montserrat"/>
                <a:ea typeface="Montserrat"/>
                <a:cs typeface="Montserrat"/>
                <a:sym typeface="Montserrat"/>
              </a:rPr>
              <a:t>méthodologie</a:t>
            </a:r>
          </a:p>
          <a:p>
            <a:pPr lvl="0" rtl="0">
              <a:lnSpc>
                <a:spcPct val="115000"/>
              </a:lnSpc>
              <a:spcBef>
                <a:spcPts val="0"/>
              </a:spcBef>
              <a:buNone/>
            </a:pPr>
            <a:r>
              <a:t/>
            </a:r>
            <a:endParaRPr sz="2000">
              <a:solidFill>
                <a:srgbClr val="999999"/>
              </a:solidFill>
              <a:latin typeface="Montserrat"/>
              <a:ea typeface="Montserrat"/>
              <a:cs typeface="Montserrat"/>
              <a:sym typeface="Montserrat"/>
            </a:endParaRPr>
          </a:p>
          <a:p>
            <a:pPr indent="-355600" lvl="0" marL="457200" rtl="0">
              <a:lnSpc>
                <a:spcPct val="115000"/>
              </a:lnSpc>
              <a:spcBef>
                <a:spcPts val="0"/>
              </a:spcBef>
              <a:buClr>
                <a:srgbClr val="999999"/>
              </a:buClr>
              <a:buSzPct val="100000"/>
              <a:buFont typeface="Montserrat"/>
              <a:buChar char="●"/>
            </a:pPr>
            <a:r>
              <a:rPr lang="fr" sz="2000">
                <a:solidFill>
                  <a:srgbClr val="999999"/>
                </a:solidFill>
                <a:latin typeface="Montserrat"/>
                <a:ea typeface="Montserrat"/>
                <a:cs typeface="Montserrat"/>
                <a:sym typeface="Montserrat"/>
              </a:rPr>
              <a:t>Une </a:t>
            </a:r>
            <a:r>
              <a:rPr lang="fr" sz="2000">
                <a:solidFill>
                  <a:srgbClr val="FFCC00"/>
                </a:solidFill>
                <a:latin typeface="Montserrat"/>
                <a:ea typeface="Montserrat"/>
                <a:cs typeface="Montserrat"/>
                <a:sym typeface="Montserrat"/>
              </a:rPr>
              <a:t>solution</a:t>
            </a:r>
          </a:p>
          <a:p>
            <a:pPr indent="457200" lvl="0" rtl="0">
              <a:lnSpc>
                <a:spcPct val="115000"/>
              </a:lnSpc>
              <a:spcBef>
                <a:spcPts val="0"/>
              </a:spcBef>
              <a:buNone/>
            </a:pPr>
            <a:r>
              <a:t/>
            </a:r>
            <a:endParaRPr>
              <a:solidFill>
                <a:srgbClr val="999999"/>
              </a:solidFill>
              <a:latin typeface="Montserrat"/>
              <a:ea typeface="Montserrat"/>
              <a:cs typeface="Montserrat"/>
              <a:sym typeface="Montserrat"/>
            </a:endParaRPr>
          </a:p>
        </p:txBody>
      </p:sp>
      <p:sp>
        <p:nvSpPr>
          <p:cNvPr id="211" name="Shape 211"/>
          <p:cNvSpPr txBox="1"/>
          <p:nvPr/>
        </p:nvSpPr>
        <p:spPr>
          <a:xfrm>
            <a:off x="897575" y="3532025"/>
            <a:ext cx="5331000" cy="477900"/>
          </a:xfrm>
          <a:prstGeom prst="rect">
            <a:avLst/>
          </a:prstGeom>
          <a:noFill/>
          <a:ln>
            <a:noFill/>
          </a:ln>
        </p:spPr>
        <p:txBody>
          <a:bodyPr anchorCtr="0" anchor="t" bIns="91425" lIns="91425" rIns="91425" tIns="91425">
            <a:noAutofit/>
          </a:bodyPr>
          <a:lstStyle/>
          <a:p>
            <a:pPr indent="0" lvl="0" marL="0" rtl="0">
              <a:lnSpc>
                <a:spcPct val="115000"/>
              </a:lnSpc>
              <a:spcBef>
                <a:spcPts val="0"/>
              </a:spcBef>
              <a:buNone/>
            </a:pPr>
            <a:r>
              <a:rPr lang="fr" sz="1600">
                <a:solidFill>
                  <a:srgbClr val="999999"/>
                </a:solidFill>
                <a:latin typeface="Montserrat"/>
                <a:ea typeface="Montserrat"/>
                <a:cs typeface="Montserrat"/>
                <a:sym typeface="Montserrat"/>
              </a:rPr>
              <a:t>Avec </a:t>
            </a:r>
            <a:r>
              <a:rPr lang="fr" sz="1600">
                <a:solidFill>
                  <a:srgbClr val="999999"/>
                </a:solidFill>
                <a:latin typeface="Montserrat"/>
                <a:ea typeface="Montserrat"/>
                <a:cs typeface="Montserrat"/>
                <a:sym typeface="Montserrat"/>
              </a:rPr>
              <a:t>des résultats concrets et visibles !</a:t>
            </a:r>
          </a:p>
          <a:p>
            <a:pPr lvl="0" rtl="0">
              <a:spcBef>
                <a:spcPts val="0"/>
              </a:spcBef>
              <a:buNone/>
            </a:pPr>
            <a:r>
              <a:t/>
            </a:r>
            <a:endParaRPr>
              <a:solidFill>
                <a:srgbClr val="999999"/>
              </a:solidFill>
              <a:latin typeface="Montserrat"/>
              <a:ea typeface="Montserrat"/>
              <a:cs typeface="Montserrat"/>
              <a:sym typeface="Montserrat"/>
            </a:endParaRPr>
          </a:p>
        </p:txBody>
      </p:sp>
      <p:sp>
        <p:nvSpPr>
          <p:cNvPr id="212" name="Shape 212"/>
          <p:cNvSpPr/>
          <p:nvPr/>
        </p:nvSpPr>
        <p:spPr>
          <a:xfrm>
            <a:off x="580325" y="3672575"/>
            <a:ext cx="290400" cy="196800"/>
          </a:xfrm>
          <a:prstGeom prst="rightArrow">
            <a:avLst>
              <a:gd fmla="val 50000" name="adj1"/>
              <a:gd fmla="val 50000" name="adj2"/>
            </a:avLst>
          </a:prstGeom>
          <a:solidFill>
            <a:srgbClr val="FFCC00"/>
          </a:solidFill>
          <a:ln cap="flat" cmpd="sng" w="9525">
            <a:solidFill>
              <a:srgbClr val="FFCC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rgbClr val="999999"/>
              </a:solidFill>
              <a:latin typeface="Montserrat"/>
              <a:ea typeface="Montserrat"/>
              <a:cs typeface="Montserrat"/>
              <a:sym typeface="Montserrat"/>
            </a:endParaRPr>
          </a:p>
        </p:txBody>
      </p:sp>
      <p:grpSp>
        <p:nvGrpSpPr>
          <p:cNvPr id="213" name="Shape 213"/>
          <p:cNvGrpSpPr/>
          <p:nvPr/>
        </p:nvGrpSpPr>
        <p:grpSpPr>
          <a:xfrm>
            <a:off x="992449" y="814612"/>
            <a:ext cx="359776" cy="540182"/>
            <a:chOff x="6718575" y="2318625"/>
            <a:chExt cx="256800" cy="407500"/>
          </a:xfrm>
        </p:grpSpPr>
        <p:sp>
          <p:nvSpPr>
            <p:cNvPr id="214" name="Shape 214"/>
            <p:cNvSpPr/>
            <p:nvPr/>
          </p:nvSpPr>
          <p:spPr>
            <a:xfrm>
              <a:off x="6795900" y="2673600"/>
              <a:ext cx="102300" cy="22500"/>
            </a:xfrm>
            <a:custGeom>
              <a:pathLst>
                <a:path extrusionOk="0" fill="none" h="120000" w="120000">
                  <a:moveTo>
                    <a:pt x="120000" y="120000"/>
                  </a:moveTo>
                  <a:lnTo>
                    <a:pt x="120000" y="133"/>
                  </a:lnTo>
                  <a:lnTo>
                    <a:pt x="0" y="133"/>
                  </a:lnTo>
                  <a:lnTo>
                    <a:pt x="0" y="120000"/>
                  </a:lnTo>
                  <a:lnTo>
                    <a:pt x="120000" y="1200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5" name="Shape 215"/>
            <p:cNvSpPr/>
            <p:nvPr/>
          </p:nvSpPr>
          <p:spPr>
            <a:xfrm>
              <a:off x="6795900" y="2650475"/>
              <a:ext cx="102300" cy="22500"/>
            </a:xfrm>
            <a:custGeom>
              <a:pathLst>
                <a:path extrusionOk="0" fill="none" h="120000" w="120000">
                  <a:moveTo>
                    <a:pt x="120000" y="119866"/>
                  </a:moveTo>
                  <a:lnTo>
                    <a:pt x="120000" y="0"/>
                  </a:lnTo>
                  <a:lnTo>
                    <a:pt x="0" y="0"/>
                  </a:lnTo>
                  <a:lnTo>
                    <a:pt x="0" y="119866"/>
                  </a:lnTo>
                  <a:lnTo>
                    <a:pt x="120000" y="119866"/>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6" name="Shape 216"/>
            <p:cNvSpPr/>
            <p:nvPr/>
          </p:nvSpPr>
          <p:spPr>
            <a:xfrm>
              <a:off x="6795900" y="2696125"/>
              <a:ext cx="102300" cy="30000"/>
            </a:xfrm>
            <a:custGeom>
              <a:pathLst>
                <a:path extrusionOk="0" fill="none" h="120000" w="120000">
                  <a:moveTo>
                    <a:pt x="0" y="100"/>
                  </a:moveTo>
                  <a:lnTo>
                    <a:pt x="0" y="17171"/>
                  </a:lnTo>
                  <a:lnTo>
                    <a:pt x="0" y="17171"/>
                  </a:lnTo>
                  <a:lnTo>
                    <a:pt x="703" y="31933"/>
                  </a:lnTo>
                  <a:lnTo>
                    <a:pt x="2873" y="46594"/>
                  </a:lnTo>
                  <a:lnTo>
                    <a:pt x="5718" y="58744"/>
                  </a:lnTo>
                  <a:lnTo>
                    <a:pt x="10000" y="66175"/>
                  </a:lnTo>
                  <a:lnTo>
                    <a:pt x="54985" y="117489"/>
                  </a:lnTo>
                  <a:lnTo>
                    <a:pt x="54985" y="117489"/>
                  </a:lnTo>
                  <a:lnTo>
                    <a:pt x="60000" y="119899"/>
                  </a:lnTo>
                  <a:lnTo>
                    <a:pt x="60000" y="119899"/>
                  </a:lnTo>
                  <a:lnTo>
                    <a:pt x="64985" y="117489"/>
                  </a:lnTo>
                  <a:lnTo>
                    <a:pt x="110000" y="66175"/>
                  </a:lnTo>
                  <a:lnTo>
                    <a:pt x="110000" y="66175"/>
                  </a:lnTo>
                  <a:lnTo>
                    <a:pt x="114281" y="58744"/>
                  </a:lnTo>
                  <a:lnTo>
                    <a:pt x="117126" y="46594"/>
                  </a:lnTo>
                  <a:lnTo>
                    <a:pt x="119266" y="31933"/>
                  </a:lnTo>
                  <a:lnTo>
                    <a:pt x="120000" y="17171"/>
                  </a:lnTo>
                  <a:lnTo>
                    <a:pt x="120000" y="100"/>
                  </a:lnTo>
                  <a:lnTo>
                    <a:pt x="0" y="1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7" name="Shape 217"/>
            <p:cNvSpPr/>
            <p:nvPr/>
          </p:nvSpPr>
          <p:spPr>
            <a:xfrm>
              <a:off x="6784925" y="2459275"/>
              <a:ext cx="35400" cy="166800"/>
            </a:xfrm>
            <a:custGeom>
              <a:pathLst>
                <a:path extrusionOk="0" fill="none" h="120000" w="120000">
                  <a:moveTo>
                    <a:pt x="119915" y="119982"/>
                  </a:moveTo>
                  <a:lnTo>
                    <a:pt x="119915" y="119982"/>
                  </a:lnTo>
                  <a:lnTo>
                    <a:pt x="49646" y="51235"/>
                  </a:lnTo>
                  <a:lnTo>
                    <a:pt x="84" y="17"/>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8" name="Shape 218"/>
            <p:cNvSpPr/>
            <p:nvPr/>
          </p:nvSpPr>
          <p:spPr>
            <a:xfrm>
              <a:off x="6718575" y="2318625"/>
              <a:ext cx="256800" cy="307500"/>
            </a:xfrm>
            <a:custGeom>
              <a:pathLst>
                <a:path extrusionOk="0" fill="none" h="120000" w="120000">
                  <a:moveTo>
                    <a:pt x="83887" y="119990"/>
                  </a:moveTo>
                  <a:lnTo>
                    <a:pt x="83887" y="119990"/>
                  </a:lnTo>
                  <a:lnTo>
                    <a:pt x="85312" y="114761"/>
                  </a:lnTo>
                  <a:lnTo>
                    <a:pt x="87297" y="109776"/>
                  </a:lnTo>
                  <a:lnTo>
                    <a:pt x="89573" y="105025"/>
                  </a:lnTo>
                  <a:lnTo>
                    <a:pt x="92130" y="100743"/>
                  </a:lnTo>
                  <a:lnTo>
                    <a:pt x="94979" y="96704"/>
                  </a:lnTo>
                  <a:lnTo>
                    <a:pt x="97816" y="92665"/>
                  </a:lnTo>
                  <a:lnTo>
                    <a:pt x="104074" y="85066"/>
                  </a:lnTo>
                  <a:lnTo>
                    <a:pt x="107203" y="81261"/>
                  </a:lnTo>
                  <a:lnTo>
                    <a:pt x="110040" y="77466"/>
                  </a:lnTo>
                  <a:lnTo>
                    <a:pt x="112609" y="73662"/>
                  </a:lnTo>
                  <a:lnTo>
                    <a:pt x="115166" y="69389"/>
                  </a:lnTo>
                  <a:lnTo>
                    <a:pt x="117151" y="65106"/>
                  </a:lnTo>
                  <a:lnTo>
                    <a:pt x="118575" y="60356"/>
                  </a:lnTo>
                  <a:lnTo>
                    <a:pt x="119427" y="55371"/>
                  </a:lnTo>
                  <a:lnTo>
                    <a:pt x="119708" y="52756"/>
                  </a:lnTo>
                  <a:lnTo>
                    <a:pt x="120000" y="50142"/>
                  </a:lnTo>
                  <a:lnTo>
                    <a:pt x="120000" y="50142"/>
                  </a:lnTo>
                  <a:lnTo>
                    <a:pt x="119427" y="44913"/>
                  </a:lnTo>
                  <a:lnTo>
                    <a:pt x="118575" y="39928"/>
                  </a:lnTo>
                  <a:lnTo>
                    <a:pt x="117151" y="35167"/>
                  </a:lnTo>
                  <a:lnTo>
                    <a:pt x="115166" y="30660"/>
                  </a:lnTo>
                  <a:lnTo>
                    <a:pt x="112609" y="26144"/>
                  </a:lnTo>
                  <a:lnTo>
                    <a:pt x="109760" y="22105"/>
                  </a:lnTo>
                  <a:lnTo>
                    <a:pt x="106059" y="18300"/>
                  </a:lnTo>
                  <a:lnTo>
                    <a:pt x="102370" y="14740"/>
                  </a:lnTo>
                  <a:lnTo>
                    <a:pt x="98096" y="11413"/>
                  </a:lnTo>
                  <a:lnTo>
                    <a:pt x="93555" y="8565"/>
                  </a:lnTo>
                  <a:lnTo>
                    <a:pt x="88429" y="6184"/>
                  </a:lnTo>
                  <a:lnTo>
                    <a:pt x="83315" y="4048"/>
                  </a:lnTo>
                  <a:lnTo>
                    <a:pt x="77910" y="2380"/>
                  </a:lnTo>
                  <a:lnTo>
                    <a:pt x="71943" y="956"/>
                  </a:lnTo>
                  <a:lnTo>
                    <a:pt x="66258" y="243"/>
                  </a:lnTo>
                  <a:lnTo>
                    <a:pt x="60000" y="9"/>
                  </a:lnTo>
                  <a:lnTo>
                    <a:pt x="60000" y="9"/>
                  </a:lnTo>
                  <a:lnTo>
                    <a:pt x="53741" y="243"/>
                  </a:lnTo>
                  <a:lnTo>
                    <a:pt x="48056" y="956"/>
                  </a:lnTo>
                  <a:lnTo>
                    <a:pt x="42089" y="2380"/>
                  </a:lnTo>
                  <a:lnTo>
                    <a:pt x="36684" y="4048"/>
                  </a:lnTo>
                  <a:lnTo>
                    <a:pt x="31558" y="6184"/>
                  </a:lnTo>
                  <a:lnTo>
                    <a:pt x="26444" y="8565"/>
                  </a:lnTo>
                  <a:lnTo>
                    <a:pt x="21891" y="11413"/>
                  </a:lnTo>
                  <a:lnTo>
                    <a:pt x="17629" y="14740"/>
                  </a:lnTo>
                  <a:lnTo>
                    <a:pt x="13928" y="18300"/>
                  </a:lnTo>
                  <a:lnTo>
                    <a:pt x="10239" y="22105"/>
                  </a:lnTo>
                  <a:lnTo>
                    <a:pt x="7390" y="26144"/>
                  </a:lnTo>
                  <a:lnTo>
                    <a:pt x="4833" y="30660"/>
                  </a:lnTo>
                  <a:lnTo>
                    <a:pt x="2848" y="35167"/>
                  </a:lnTo>
                  <a:lnTo>
                    <a:pt x="1424" y="39928"/>
                  </a:lnTo>
                  <a:lnTo>
                    <a:pt x="572" y="44913"/>
                  </a:lnTo>
                  <a:lnTo>
                    <a:pt x="0" y="50142"/>
                  </a:lnTo>
                  <a:lnTo>
                    <a:pt x="0" y="50142"/>
                  </a:lnTo>
                  <a:lnTo>
                    <a:pt x="280" y="52756"/>
                  </a:lnTo>
                  <a:lnTo>
                    <a:pt x="572" y="55371"/>
                  </a:lnTo>
                  <a:lnTo>
                    <a:pt x="1424" y="60356"/>
                  </a:lnTo>
                  <a:lnTo>
                    <a:pt x="2848" y="65106"/>
                  </a:lnTo>
                  <a:lnTo>
                    <a:pt x="4833" y="69389"/>
                  </a:lnTo>
                  <a:lnTo>
                    <a:pt x="7390" y="73662"/>
                  </a:lnTo>
                  <a:lnTo>
                    <a:pt x="9947" y="77466"/>
                  </a:lnTo>
                  <a:lnTo>
                    <a:pt x="12796" y="81261"/>
                  </a:lnTo>
                  <a:lnTo>
                    <a:pt x="15925" y="85066"/>
                  </a:lnTo>
                  <a:lnTo>
                    <a:pt x="22183" y="92665"/>
                  </a:lnTo>
                  <a:lnTo>
                    <a:pt x="25020" y="96704"/>
                  </a:lnTo>
                  <a:lnTo>
                    <a:pt x="27869" y="100743"/>
                  </a:lnTo>
                  <a:lnTo>
                    <a:pt x="30426" y="105025"/>
                  </a:lnTo>
                  <a:lnTo>
                    <a:pt x="32702" y="109776"/>
                  </a:lnTo>
                  <a:lnTo>
                    <a:pt x="34687" y="114761"/>
                  </a:lnTo>
                  <a:lnTo>
                    <a:pt x="36112" y="11999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9" name="Shape 219"/>
            <p:cNvSpPr/>
            <p:nvPr/>
          </p:nvSpPr>
          <p:spPr>
            <a:xfrm>
              <a:off x="6873825" y="2459275"/>
              <a:ext cx="35400" cy="166800"/>
            </a:xfrm>
            <a:custGeom>
              <a:pathLst>
                <a:path extrusionOk="0" fill="none" h="120000" w="120000">
                  <a:moveTo>
                    <a:pt x="119915" y="17"/>
                  </a:moveTo>
                  <a:lnTo>
                    <a:pt x="119915" y="17"/>
                  </a:lnTo>
                  <a:lnTo>
                    <a:pt x="70353" y="51235"/>
                  </a:lnTo>
                  <a:lnTo>
                    <a:pt x="84" y="119982"/>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0" name="Shape 220"/>
            <p:cNvSpPr/>
            <p:nvPr/>
          </p:nvSpPr>
          <p:spPr>
            <a:xfrm>
              <a:off x="6801975" y="2453200"/>
              <a:ext cx="90300" cy="19500"/>
            </a:xfrm>
            <a:custGeom>
              <a:pathLst>
                <a:path extrusionOk="0" fill="none" h="120000" w="120000">
                  <a:moveTo>
                    <a:pt x="33" y="11230"/>
                  </a:moveTo>
                  <a:lnTo>
                    <a:pt x="27587" y="120000"/>
                  </a:lnTo>
                  <a:lnTo>
                    <a:pt x="55141" y="11230"/>
                  </a:lnTo>
                  <a:lnTo>
                    <a:pt x="55141" y="11230"/>
                  </a:lnTo>
                  <a:lnTo>
                    <a:pt x="57570" y="3846"/>
                  </a:lnTo>
                  <a:lnTo>
                    <a:pt x="60000" y="0"/>
                  </a:lnTo>
                  <a:lnTo>
                    <a:pt x="62429" y="3846"/>
                  </a:lnTo>
                  <a:lnTo>
                    <a:pt x="64858" y="11230"/>
                  </a:lnTo>
                  <a:lnTo>
                    <a:pt x="92412" y="120000"/>
                  </a:lnTo>
                  <a:lnTo>
                    <a:pt x="119966" y="1123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1" name="Shape 221"/>
            <p:cNvSpPr/>
            <p:nvPr/>
          </p:nvSpPr>
          <p:spPr>
            <a:xfrm>
              <a:off x="6795900" y="2628550"/>
              <a:ext cx="102300" cy="0"/>
            </a:xfrm>
            <a:custGeom>
              <a:pathLst>
                <a:path extrusionOk="0" fill="none" h="120000" w="120000">
                  <a:moveTo>
                    <a:pt x="0" y="120000"/>
                  </a:moveTo>
                  <a:lnTo>
                    <a:pt x="120000" y="12000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 name="Shape 222"/>
          <p:cNvGrpSpPr/>
          <p:nvPr/>
        </p:nvGrpSpPr>
        <p:grpSpPr>
          <a:xfrm>
            <a:off x="7516372" y="417955"/>
            <a:ext cx="369399" cy="268287"/>
            <a:chOff x="3932350" y="3714775"/>
            <a:chExt cx="439500" cy="319200"/>
          </a:xfrm>
        </p:grpSpPr>
        <p:sp>
          <p:nvSpPr>
            <p:cNvPr id="223" name="Shape 223"/>
            <p:cNvSpPr/>
            <p:nvPr/>
          </p:nvSpPr>
          <p:spPr>
            <a:xfrm>
              <a:off x="3932350" y="3714775"/>
              <a:ext cx="439500" cy="319200"/>
            </a:xfrm>
            <a:custGeom>
              <a:pathLst>
                <a:path extrusionOk="0" fill="none" h="120000" w="120000">
                  <a:moveTo>
                    <a:pt x="6" y="9"/>
                  </a:moveTo>
                  <a:lnTo>
                    <a:pt x="6" y="115421"/>
                  </a:lnTo>
                  <a:lnTo>
                    <a:pt x="6" y="115421"/>
                  </a:lnTo>
                  <a:lnTo>
                    <a:pt x="6" y="116333"/>
                  </a:lnTo>
                  <a:lnTo>
                    <a:pt x="170" y="117254"/>
                  </a:lnTo>
                  <a:lnTo>
                    <a:pt x="504" y="117940"/>
                  </a:lnTo>
                  <a:lnTo>
                    <a:pt x="839" y="118627"/>
                  </a:lnTo>
                  <a:lnTo>
                    <a:pt x="1337" y="119313"/>
                  </a:lnTo>
                  <a:lnTo>
                    <a:pt x="1999" y="119539"/>
                  </a:lnTo>
                  <a:lnTo>
                    <a:pt x="2497" y="120000"/>
                  </a:lnTo>
                  <a:lnTo>
                    <a:pt x="3329" y="120000"/>
                  </a:lnTo>
                  <a:lnTo>
                    <a:pt x="119993" y="12000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4" name="Shape 224"/>
            <p:cNvSpPr/>
            <p:nvPr/>
          </p:nvSpPr>
          <p:spPr>
            <a:xfrm>
              <a:off x="39701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64"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5" name="Shape 225"/>
            <p:cNvSpPr/>
            <p:nvPr/>
          </p:nvSpPr>
          <p:spPr>
            <a:xfrm>
              <a:off x="42788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26"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6" name="Shape 226"/>
            <p:cNvSpPr/>
            <p:nvPr/>
          </p:nvSpPr>
          <p:spPr>
            <a:xfrm>
              <a:off x="4073000" y="3716600"/>
              <a:ext cx="77400" cy="279000"/>
            </a:xfrm>
            <a:custGeom>
              <a:pathLst>
                <a:path extrusionOk="0" fill="none" h="120000" w="120000">
                  <a:moveTo>
                    <a:pt x="119999" y="119989"/>
                  </a:moveTo>
                  <a:lnTo>
                    <a:pt x="119999" y="5249"/>
                  </a:lnTo>
                  <a:lnTo>
                    <a:pt x="119999" y="5249"/>
                  </a:lnTo>
                  <a:lnTo>
                    <a:pt x="119999" y="4205"/>
                  </a:lnTo>
                  <a:lnTo>
                    <a:pt x="119069" y="3151"/>
                  </a:lnTo>
                  <a:lnTo>
                    <a:pt x="117168" y="2366"/>
                  </a:lnTo>
                  <a:lnTo>
                    <a:pt x="114337" y="1581"/>
                  </a:lnTo>
                  <a:lnTo>
                    <a:pt x="112436" y="1054"/>
                  </a:lnTo>
                  <a:lnTo>
                    <a:pt x="108674" y="537"/>
                  </a:lnTo>
                  <a:lnTo>
                    <a:pt x="104873" y="268"/>
                  </a:lnTo>
                  <a:lnTo>
                    <a:pt x="101111" y="10"/>
                  </a:lnTo>
                  <a:lnTo>
                    <a:pt x="18926" y="10"/>
                  </a:lnTo>
                  <a:lnTo>
                    <a:pt x="18926" y="10"/>
                  </a:lnTo>
                  <a:lnTo>
                    <a:pt x="15164" y="268"/>
                  </a:lnTo>
                  <a:lnTo>
                    <a:pt x="11363" y="537"/>
                  </a:lnTo>
                  <a:lnTo>
                    <a:pt x="8532" y="1054"/>
                  </a:lnTo>
                  <a:lnTo>
                    <a:pt x="5701" y="1581"/>
                  </a:lnTo>
                  <a:lnTo>
                    <a:pt x="2870" y="2366"/>
                  </a:lnTo>
                  <a:lnTo>
                    <a:pt x="1939" y="3151"/>
                  </a:lnTo>
                  <a:lnTo>
                    <a:pt x="38" y="4205"/>
                  </a:lnTo>
                  <a:lnTo>
                    <a:pt x="38" y="5249"/>
                  </a:lnTo>
                  <a:lnTo>
                    <a:pt x="38" y="119989"/>
                  </a:lnTo>
                  <a:lnTo>
                    <a:pt x="119999" y="11998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7" name="Shape 227"/>
            <p:cNvSpPr/>
            <p:nvPr/>
          </p:nvSpPr>
          <p:spPr>
            <a:xfrm>
              <a:off x="4175900" y="3787250"/>
              <a:ext cx="77400" cy="208200"/>
            </a:xfrm>
            <a:custGeom>
              <a:pathLst>
                <a:path extrusionOk="0" fill="none" h="120000" w="120000">
                  <a:moveTo>
                    <a:pt x="119999" y="119985"/>
                  </a:moveTo>
                  <a:lnTo>
                    <a:pt x="119999" y="7015"/>
                  </a:lnTo>
                  <a:lnTo>
                    <a:pt x="119999" y="7015"/>
                  </a:lnTo>
                  <a:lnTo>
                    <a:pt x="119999" y="5618"/>
                  </a:lnTo>
                  <a:lnTo>
                    <a:pt x="119069" y="4206"/>
                  </a:lnTo>
                  <a:lnTo>
                    <a:pt x="117168" y="3154"/>
                  </a:lnTo>
                  <a:lnTo>
                    <a:pt x="114337" y="2103"/>
                  </a:lnTo>
                  <a:lnTo>
                    <a:pt x="112436" y="1397"/>
                  </a:lnTo>
                  <a:lnTo>
                    <a:pt x="108674" y="705"/>
                  </a:lnTo>
                  <a:lnTo>
                    <a:pt x="104873" y="345"/>
                  </a:lnTo>
                  <a:lnTo>
                    <a:pt x="101111" y="0"/>
                  </a:lnTo>
                  <a:lnTo>
                    <a:pt x="18926" y="0"/>
                  </a:lnTo>
                  <a:lnTo>
                    <a:pt x="18926" y="0"/>
                  </a:lnTo>
                  <a:lnTo>
                    <a:pt x="15164" y="345"/>
                  </a:lnTo>
                  <a:lnTo>
                    <a:pt x="11363" y="705"/>
                  </a:lnTo>
                  <a:lnTo>
                    <a:pt x="8532" y="1397"/>
                  </a:lnTo>
                  <a:lnTo>
                    <a:pt x="5701" y="2103"/>
                  </a:lnTo>
                  <a:lnTo>
                    <a:pt x="2870" y="3154"/>
                  </a:lnTo>
                  <a:lnTo>
                    <a:pt x="1939" y="4206"/>
                  </a:lnTo>
                  <a:lnTo>
                    <a:pt x="38" y="5618"/>
                  </a:lnTo>
                  <a:lnTo>
                    <a:pt x="38" y="7015"/>
                  </a:lnTo>
                  <a:lnTo>
                    <a:pt x="38" y="119985"/>
                  </a:lnTo>
                  <a:lnTo>
                    <a:pt x="119999" y="119985"/>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 name="Shape 228"/>
          <p:cNvGrpSpPr/>
          <p:nvPr/>
        </p:nvGrpSpPr>
        <p:grpSpPr>
          <a:xfrm>
            <a:off x="8103595" y="1888521"/>
            <a:ext cx="287959" cy="375184"/>
            <a:chOff x="590250" y="244200"/>
            <a:chExt cx="407875" cy="532025"/>
          </a:xfrm>
        </p:grpSpPr>
        <p:sp>
          <p:nvSpPr>
            <p:cNvPr id="229" name="Shape 229"/>
            <p:cNvSpPr/>
            <p:nvPr/>
          </p:nvSpPr>
          <p:spPr>
            <a:xfrm>
              <a:off x="623125" y="313625"/>
              <a:ext cx="375000" cy="462600"/>
            </a:xfrm>
            <a:custGeom>
              <a:pathLst>
                <a:path extrusionOk="0" fill="none" h="120000" w="120000">
                  <a:moveTo>
                    <a:pt x="7" y="113685"/>
                  </a:moveTo>
                  <a:lnTo>
                    <a:pt x="7" y="113685"/>
                  </a:lnTo>
                  <a:lnTo>
                    <a:pt x="7" y="113685"/>
                  </a:lnTo>
                  <a:lnTo>
                    <a:pt x="199" y="114632"/>
                  </a:lnTo>
                  <a:lnTo>
                    <a:pt x="391" y="115734"/>
                  </a:lnTo>
                  <a:lnTo>
                    <a:pt x="983" y="116842"/>
                  </a:lnTo>
                  <a:lnTo>
                    <a:pt x="1759" y="117944"/>
                  </a:lnTo>
                  <a:lnTo>
                    <a:pt x="2343" y="118580"/>
                  </a:lnTo>
                  <a:lnTo>
                    <a:pt x="3119" y="119053"/>
                  </a:lnTo>
                  <a:lnTo>
                    <a:pt x="3902" y="119364"/>
                  </a:lnTo>
                  <a:lnTo>
                    <a:pt x="4878" y="119682"/>
                  </a:lnTo>
                  <a:lnTo>
                    <a:pt x="6046" y="120000"/>
                  </a:lnTo>
                  <a:lnTo>
                    <a:pt x="7406" y="120000"/>
                  </a:lnTo>
                  <a:lnTo>
                    <a:pt x="115713" y="120000"/>
                  </a:lnTo>
                  <a:lnTo>
                    <a:pt x="115713" y="120000"/>
                  </a:lnTo>
                  <a:lnTo>
                    <a:pt x="116296" y="120000"/>
                  </a:lnTo>
                  <a:lnTo>
                    <a:pt x="116880" y="119837"/>
                  </a:lnTo>
                  <a:lnTo>
                    <a:pt x="117856" y="119364"/>
                  </a:lnTo>
                  <a:lnTo>
                    <a:pt x="118632" y="118580"/>
                  </a:lnTo>
                  <a:lnTo>
                    <a:pt x="119216" y="117627"/>
                  </a:lnTo>
                  <a:lnTo>
                    <a:pt x="119608" y="116525"/>
                  </a:lnTo>
                  <a:lnTo>
                    <a:pt x="119800" y="115260"/>
                  </a:lnTo>
                  <a:lnTo>
                    <a:pt x="119992" y="113050"/>
                  </a:lnTo>
                  <a:lnTo>
                    <a:pt x="119992" y="3157"/>
                  </a:lnTo>
                  <a:lnTo>
                    <a:pt x="119992" y="3157"/>
                  </a:lnTo>
                  <a:lnTo>
                    <a:pt x="119992" y="2210"/>
                  </a:lnTo>
                  <a:lnTo>
                    <a:pt x="119800" y="1419"/>
                  </a:lnTo>
                  <a:lnTo>
                    <a:pt x="119608" y="946"/>
                  </a:lnTo>
                  <a:lnTo>
                    <a:pt x="119216" y="473"/>
                  </a:lnTo>
                  <a:lnTo>
                    <a:pt x="118632" y="317"/>
                  </a:lnTo>
                  <a:lnTo>
                    <a:pt x="117856" y="155"/>
                  </a:lnTo>
                  <a:lnTo>
                    <a:pt x="115713"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0" name="Shape 230"/>
            <p:cNvSpPr/>
            <p:nvPr/>
          </p:nvSpPr>
          <p:spPr>
            <a:xfrm>
              <a:off x="590250" y="269775"/>
              <a:ext cx="377400" cy="462900"/>
            </a:xfrm>
            <a:custGeom>
              <a:pathLst>
                <a:path extrusionOk="0" fill="none" h="120000" w="120000">
                  <a:moveTo>
                    <a:pt x="113801" y="0"/>
                  </a:moveTo>
                  <a:lnTo>
                    <a:pt x="6198" y="0"/>
                  </a:lnTo>
                  <a:lnTo>
                    <a:pt x="6198" y="0"/>
                  </a:lnTo>
                  <a:lnTo>
                    <a:pt x="5038" y="162"/>
                  </a:lnTo>
                  <a:lnTo>
                    <a:pt x="3877" y="479"/>
                  </a:lnTo>
                  <a:lnTo>
                    <a:pt x="2717" y="790"/>
                  </a:lnTo>
                  <a:lnTo>
                    <a:pt x="1748" y="1426"/>
                  </a:lnTo>
                  <a:lnTo>
                    <a:pt x="969" y="2210"/>
                  </a:lnTo>
                  <a:lnTo>
                    <a:pt x="588" y="3163"/>
                  </a:lnTo>
                  <a:lnTo>
                    <a:pt x="198" y="4109"/>
                  </a:lnTo>
                  <a:lnTo>
                    <a:pt x="7" y="5056"/>
                  </a:lnTo>
                  <a:lnTo>
                    <a:pt x="7" y="114943"/>
                  </a:lnTo>
                  <a:lnTo>
                    <a:pt x="7" y="114943"/>
                  </a:lnTo>
                  <a:lnTo>
                    <a:pt x="198" y="115890"/>
                  </a:lnTo>
                  <a:lnTo>
                    <a:pt x="588" y="116836"/>
                  </a:lnTo>
                  <a:lnTo>
                    <a:pt x="969" y="117782"/>
                  </a:lnTo>
                  <a:lnTo>
                    <a:pt x="1748" y="118573"/>
                  </a:lnTo>
                  <a:lnTo>
                    <a:pt x="2717" y="119202"/>
                  </a:lnTo>
                  <a:lnTo>
                    <a:pt x="3877" y="119520"/>
                  </a:lnTo>
                  <a:lnTo>
                    <a:pt x="5038" y="119837"/>
                  </a:lnTo>
                  <a:lnTo>
                    <a:pt x="6198" y="119993"/>
                  </a:lnTo>
                  <a:lnTo>
                    <a:pt x="113801" y="119993"/>
                  </a:lnTo>
                  <a:lnTo>
                    <a:pt x="113801" y="119993"/>
                  </a:lnTo>
                  <a:lnTo>
                    <a:pt x="114961" y="119837"/>
                  </a:lnTo>
                  <a:lnTo>
                    <a:pt x="116130" y="119520"/>
                  </a:lnTo>
                  <a:lnTo>
                    <a:pt x="117290" y="119202"/>
                  </a:lnTo>
                  <a:lnTo>
                    <a:pt x="118251" y="118573"/>
                  </a:lnTo>
                  <a:lnTo>
                    <a:pt x="119030" y="117782"/>
                  </a:lnTo>
                  <a:lnTo>
                    <a:pt x="119419" y="116836"/>
                  </a:lnTo>
                  <a:lnTo>
                    <a:pt x="119801" y="115890"/>
                  </a:lnTo>
                  <a:lnTo>
                    <a:pt x="120000" y="114943"/>
                  </a:lnTo>
                  <a:lnTo>
                    <a:pt x="120000" y="5056"/>
                  </a:lnTo>
                  <a:lnTo>
                    <a:pt x="120000" y="5056"/>
                  </a:lnTo>
                  <a:lnTo>
                    <a:pt x="119801" y="4109"/>
                  </a:lnTo>
                  <a:lnTo>
                    <a:pt x="119419" y="3163"/>
                  </a:lnTo>
                  <a:lnTo>
                    <a:pt x="119030" y="2210"/>
                  </a:lnTo>
                  <a:lnTo>
                    <a:pt x="118251" y="1426"/>
                  </a:lnTo>
                  <a:lnTo>
                    <a:pt x="117290" y="790"/>
                  </a:lnTo>
                  <a:lnTo>
                    <a:pt x="116130" y="479"/>
                  </a:lnTo>
                  <a:lnTo>
                    <a:pt x="114961" y="162"/>
                  </a:lnTo>
                  <a:lnTo>
                    <a:pt x="113801" y="0"/>
                  </a:lnTo>
                  <a:lnTo>
                    <a:pt x="113801"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1" name="Shape 231"/>
            <p:cNvSpPr/>
            <p:nvPr/>
          </p:nvSpPr>
          <p:spPr>
            <a:xfrm>
              <a:off x="796650" y="274025"/>
              <a:ext cx="45000" cy="45000"/>
            </a:xfrm>
            <a:custGeom>
              <a:pathLst>
                <a:path extrusionOk="0" fill="none" h="120000" w="120000">
                  <a:moveTo>
                    <a:pt x="60000" y="66"/>
                  </a:moveTo>
                  <a:lnTo>
                    <a:pt x="60000" y="66"/>
                  </a:lnTo>
                  <a:lnTo>
                    <a:pt x="71374" y="1662"/>
                  </a:lnTo>
                  <a:lnTo>
                    <a:pt x="82682" y="4922"/>
                  </a:lnTo>
                  <a:lnTo>
                    <a:pt x="94057" y="9778"/>
                  </a:lnTo>
                  <a:lnTo>
                    <a:pt x="102106" y="17893"/>
                  </a:lnTo>
                  <a:lnTo>
                    <a:pt x="110221" y="26008"/>
                  </a:lnTo>
                  <a:lnTo>
                    <a:pt x="115077" y="37317"/>
                  </a:lnTo>
                  <a:lnTo>
                    <a:pt x="118337" y="48691"/>
                  </a:lnTo>
                  <a:lnTo>
                    <a:pt x="119933" y="60000"/>
                  </a:lnTo>
                  <a:lnTo>
                    <a:pt x="119933" y="60000"/>
                  </a:lnTo>
                  <a:lnTo>
                    <a:pt x="118337" y="71374"/>
                  </a:lnTo>
                  <a:lnTo>
                    <a:pt x="115077" y="82682"/>
                  </a:lnTo>
                  <a:lnTo>
                    <a:pt x="110221" y="94057"/>
                  </a:lnTo>
                  <a:lnTo>
                    <a:pt x="102106" y="102106"/>
                  </a:lnTo>
                  <a:lnTo>
                    <a:pt x="94057" y="110221"/>
                  </a:lnTo>
                  <a:lnTo>
                    <a:pt x="82682" y="115077"/>
                  </a:lnTo>
                  <a:lnTo>
                    <a:pt x="71374" y="118337"/>
                  </a:lnTo>
                  <a:lnTo>
                    <a:pt x="60000" y="119933"/>
                  </a:lnTo>
                  <a:lnTo>
                    <a:pt x="60000" y="119933"/>
                  </a:lnTo>
                  <a:lnTo>
                    <a:pt x="48691" y="118337"/>
                  </a:lnTo>
                  <a:lnTo>
                    <a:pt x="37317" y="115077"/>
                  </a:lnTo>
                  <a:lnTo>
                    <a:pt x="26008" y="110221"/>
                  </a:lnTo>
                  <a:lnTo>
                    <a:pt x="17893" y="102106"/>
                  </a:lnTo>
                  <a:lnTo>
                    <a:pt x="9778" y="94057"/>
                  </a:lnTo>
                  <a:lnTo>
                    <a:pt x="4922" y="82682"/>
                  </a:lnTo>
                  <a:lnTo>
                    <a:pt x="1662" y="71374"/>
                  </a:lnTo>
                  <a:lnTo>
                    <a:pt x="66" y="60000"/>
                  </a:lnTo>
                  <a:lnTo>
                    <a:pt x="66" y="60000"/>
                  </a:lnTo>
                  <a:lnTo>
                    <a:pt x="1662" y="48691"/>
                  </a:lnTo>
                  <a:lnTo>
                    <a:pt x="4922" y="37317"/>
                  </a:lnTo>
                  <a:lnTo>
                    <a:pt x="9778" y="26008"/>
                  </a:lnTo>
                  <a:lnTo>
                    <a:pt x="17893" y="17893"/>
                  </a:lnTo>
                  <a:lnTo>
                    <a:pt x="26008" y="9778"/>
                  </a:lnTo>
                  <a:lnTo>
                    <a:pt x="37317" y="4922"/>
                  </a:lnTo>
                  <a:lnTo>
                    <a:pt x="48691" y="1662"/>
                  </a:lnTo>
                  <a:lnTo>
                    <a:pt x="60000" y="66"/>
                  </a:lnTo>
                  <a:lnTo>
                    <a:pt x="60000"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2" name="Shape 232"/>
            <p:cNvSpPr/>
            <p:nvPr/>
          </p:nvSpPr>
          <p:spPr>
            <a:xfrm>
              <a:off x="713850" y="274025"/>
              <a:ext cx="45000" cy="45000"/>
            </a:xfrm>
            <a:custGeom>
              <a:pathLst>
                <a:path extrusionOk="0" fill="none" h="120000" w="120000">
                  <a:moveTo>
                    <a:pt x="60033" y="66"/>
                  </a:moveTo>
                  <a:lnTo>
                    <a:pt x="60033" y="66"/>
                  </a:lnTo>
                  <a:lnTo>
                    <a:pt x="71347" y="1662"/>
                  </a:lnTo>
                  <a:lnTo>
                    <a:pt x="82728" y="4922"/>
                  </a:lnTo>
                  <a:lnTo>
                    <a:pt x="94043" y="9778"/>
                  </a:lnTo>
                  <a:lnTo>
                    <a:pt x="102163" y="17893"/>
                  </a:lnTo>
                  <a:lnTo>
                    <a:pt x="110282" y="26008"/>
                  </a:lnTo>
                  <a:lnTo>
                    <a:pt x="115141" y="37317"/>
                  </a:lnTo>
                  <a:lnTo>
                    <a:pt x="118402" y="48691"/>
                  </a:lnTo>
                  <a:lnTo>
                    <a:pt x="120000" y="60000"/>
                  </a:lnTo>
                  <a:lnTo>
                    <a:pt x="120000" y="60000"/>
                  </a:lnTo>
                  <a:lnTo>
                    <a:pt x="118402"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903" y="102106"/>
                  </a:lnTo>
                  <a:lnTo>
                    <a:pt x="9783" y="94057"/>
                  </a:lnTo>
                  <a:lnTo>
                    <a:pt x="4925" y="82682"/>
                  </a:lnTo>
                  <a:lnTo>
                    <a:pt x="1663" y="71374"/>
                  </a:lnTo>
                  <a:lnTo>
                    <a:pt x="66" y="60000"/>
                  </a:lnTo>
                  <a:lnTo>
                    <a:pt x="66" y="60000"/>
                  </a:lnTo>
                  <a:lnTo>
                    <a:pt x="1663" y="48691"/>
                  </a:lnTo>
                  <a:lnTo>
                    <a:pt x="4925" y="37317"/>
                  </a:lnTo>
                  <a:lnTo>
                    <a:pt x="9783" y="26008"/>
                  </a:lnTo>
                  <a:lnTo>
                    <a:pt x="17903" y="17893"/>
                  </a:lnTo>
                  <a:lnTo>
                    <a:pt x="25956" y="9778"/>
                  </a:lnTo>
                  <a:lnTo>
                    <a:pt x="37337" y="4922"/>
                  </a:lnTo>
                  <a:lnTo>
                    <a:pt x="48652" y="1662"/>
                  </a:lnTo>
                  <a:lnTo>
                    <a:pt x="60033" y="66"/>
                  </a:lnTo>
                  <a:lnTo>
                    <a:pt x="60033"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3" name="Shape 233"/>
            <p:cNvSpPr/>
            <p:nvPr/>
          </p:nvSpPr>
          <p:spPr>
            <a:xfrm>
              <a:off x="631050" y="274025"/>
              <a:ext cx="45000" cy="45000"/>
            </a:xfrm>
            <a:custGeom>
              <a:pathLst>
                <a:path extrusionOk="0" fill="none" h="120000" w="120000">
                  <a:moveTo>
                    <a:pt x="0" y="60000"/>
                  </a:moveTo>
                  <a:lnTo>
                    <a:pt x="0" y="60000"/>
                  </a:lnTo>
                  <a:lnTo>
                    <a:pt x="1663" y="48691"/>
                  </a:lnTo>
                  <a:lnTo>
                    <a:pt x="4858" y="37317"/>
                  </a:lnTo>
                  <a:lnTo>
                    <a:pt x="9783" y="26008"/>
                  </a:lnTo>
                  <a:lnTo>
                    <a:pt x="17836" y="17893"/>
                  </a:lnTo>
                  <a:lnTo>
                    <a:pt x="25956" y="9778"/>
                  </a:lnTo>
                  <a:lnTo>
                    <a:pt x="37337" y="4922"/>
                  </a:lnTo>
                  <a:lnTo>
                    <a:pt x="48652" y="1662"/>
                  </a:lnTo>
                  <a:lnTo>
                    <a:pt x="60033" y="66"/>
                  </a:lnTo>
                  <a:lnTo>
                    <a:pt x="60033" y="66"/>
                  </a:lnTo>
                  <a:lnTo>
                    <a:pt x="71347" y="1662"/>
                  </a:lnTo>
                  <a:lnTo>
                    <a:pt x="82728" y="4922"/>
                  </a:lnTo>
                  <a:lnTo>
                    <a:pt x="94043" y="9778"/>
                  </a:lnTo>
                  <a:lnTo>
                    <a:pt x="102163" y="17893"/>
                  </a:lnTo>
                  <a:lnTo>
                    <a:pt x="110282" y="26008"/>
                  </a:lnTo>
                  <a:lnTo>
                    <a:pt x="115141" y="37317"/>
                  </a:lnTo>
                  <a:lnTo>
                    <a:pt x="118336" y="48691"/>
                  </a:lnTo>
                  <a:lnTo>
                    <a:pt x="120000" y="60000"/>
                  </a:lnTo>
                  <a:lnTo>
                    <a:pt x="120000" y="60000"/>
                  </a:lnTo>
                  <a:lnTo>
                    <a:pt x="118336"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836" y="102106"/>
                  </a:lnTo>
                  <a:lnTo>
                    <a:pt x="9783" y="94057"/>
                  </a:lnTo>
                  <a:lnTo>
                    <a:pt x="4858" y="82682"/>
                  </a:lnTo>
                  <a:lnTo>
                    <a:pt x="1663" y="71374"/>
                  </a:lnTo>
                  <a:lnTo>
                    <a:pt x="0" y="60000"/>
                  </a:lnTo>
                  <a:lnTo>
                    <a:pt x="0" y="6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4" name="Shape 234"/>
            <p:cNvSpPr/>
            <p:nvPr/>
          </p:nvSpPr>
          <p:spPr>
            <a:xfrm>
              <a:off x="649925" y="590050"/>
              <a:ext cx="134100" cy="0"/>
            </a:xfrm>
            <a:custGeom>
              <a:pathLst>
                <a:path extrusionOk="0" fill="none" h="120000" w="120000">
                  <a:moveTo>
                    <a:pt x="119977" y="0"/>
                  </a:moveTo>
                  <a:lnTo>
                    <a:pt x="0"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5" name="Shape 235"/>
            <p:cNvSpPr/>
            <p:nvPr/>
          </p:nvSpPr>
          <p:spPr>
            <a:xfrm>
              <a:off x="649925" y="5346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6" name="Shape 236"/>
            <p:cNvSpPr/>
            <p:nvPr/>
          </p:nvSpPr>
          <p:spPr>
            <a:xfrm>
              <a:off x="649925" y="4798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7" name="Shape 237"/>
            <p:cNvSpPr/>
            <p:nvPr/>
          </p:nvSpPr>
          <p:spPr>
            <a:xfrm>
              <a:off x="649925" y="4244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8" name="Shape 238"/>
            <p:cNvSpPr/>
            <p:nvPr/>
          </p:nvSpPr>
          <p:spPr>
            <a:xfrm>
              <a:off x="879475" y="274025"/>
              <a:ext cx="45000" cy="45000"/>
            </a:xfrm>
            <a:custGeom>
              <a:pathLst>
                <a:path extrusionOk="0" fill="none" h="120000" w="120000">
                  <a:moveTo>
                    <a:pt x="59966" y="119933"/>
                  </a:moveTo>
                  <a:lnTo>
                    <a:pt x="59966" y="119933"/>
                  </a:lnTo>
                  <a:lnTo>
                    <a:pt x="48652" y="118337"/>
                  </a:lnTo>
                  <a:lnTo>
                    <a:pt x="37271" y="115077"/>
                  </a:lnTo>
                  <a:lnTo>
                    <a:pt x="25956" y="110221"/>
                  </a:lnTo>
                  <a:lnTo>
                    <a:pt x="17836" y="102106"/>
                  </a:lnTo>
                  <a:lnTo>
                    <a:pt x="9717" y="94057"/>
                  </a:lnTo>
                  <a:lnTo>
                    <a:pt x="4858" y="82682"/>
                  </a:lnTo>
                  <a:lnTo>
                    <a:pt x="1663" y="71374"/>
                  </a:lnTo>
                  <a:lnTo>
                    <a:pt x="0" y="60000"/>
                  </a:lnTo>
                  <a:lnTo>
                    <a:pt x="0" y="60000"/>
                  </a:lnTo>
                  <a:lnTo>
                    <a:pt x="1663" y="48691"/>
                  </a:lnTo>
                  <a:lnTo>
                    <a:pt x="4858" y="37317"/>
                  </a:lnTo>
                  <a:lnTo>
                    <a:pt x="9717" y="26008"/>
                  </a:lnTo>
                  <a:lnTo>
                    <a:pt x="17836" y="17893"/>
                  </a:lnTo>
                  <a:lnTo>
                    <a:pt x="25956" y="9778"/>
                  </a:lnTo>
                  <a:lnTo>
                    <a:pt x="37271" y="4922"/>
                  </a:lnTo>
                  <a:lnTo>
                    <a:pt x="48652" y="1662"/>
                  </a:lnTo>
                  <a:lnTo>
                    <a:pt x="59966" y="66"/>
                  </a:lnTo>
                  <a:lnTo>
                    <a:pt x="59966" y="66"/>
                  </a:lnTo>
                  <a:lnTo>
                    <a:pt x="71347" y="1662"/>
                  </a:lnTo>
                  <a:lnTo>
                    <a:pt x="82662" y="4922"/>
                  </a:lnTo>
                  <a:lnTo>
                    <a:pt x="94043" y="9778"/>
                  </a:lnTo>
                  <a:lnTo>
                    <a:pt x="102163" y="17893"/>
                  </a:lnTo>
                  <a:lnTo>
                    <a:pt x="110216" y="26008"/>
                  </a:lnTo>
                  <a:lnTo>
                    <a:pt x="115074" y="37317"/>
                  </a:lnTo>
                  <a:lnTo>
                    <a:pt x="118336" y="48691"/>
                  </a:lnTo>
                  <a:lnTo>
                    <a:pt x="119933" y="60000"/>
                  </a:lnTo>
                  <a:lnTo>
                    <a:pt x="119933" y="60000"/>
                  </a:lnTo>
                  <a:lnTo>
                    <a:pt x="118336" y="71374"/>
                  </a:lnTo>
                  <a:lnTo>
                    <a:pt x="115074" y="82682"/>
                  </a:lnTo>
                  <a:lnTo>
                    <a:pt x="110216" y="94057"/>
                  </a:lnTo>
                  <a:lnTo>
                    <a:pt x="102163" y="102106"/>
                  </a:lnTo>
                  <a:lnTo>
                    <a:pt x="94043" y="110221"/>
                  </a:lnTo>
                  <a:lnTo>
                    <a:pt x="82662" y="115077"/>
                  </a:lnTo>
                  <a:lnTo>
                    <a:pt x="71347" y="118337"/>
                  </a:lnTo>
                  <a:lnTo>
                    <a:pt x="59966" y="119933"/>
                  </a:lnTo>
                  <a:lnTo>
                    <a:pt x="59966" y="119933"/>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9" name="Shape 239"/>
            <p:cNvSpPr/>
            <p:nvPr/>
          </p:nvSpPr>
          <p:spPr>
            <a:xfrm>
              <a:off x="654800"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0" name="Shape 240"/>
            <p:cNvSpPr/>
            <p:nvPr/>
          </p:nvSpPr>
          <p:spPr>
            <a:xfrm>
              <a:off x="7376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1" name="Shape 241"/>
            <p:cNvSpPr/>
            <p:nvPr/>
          </p:nvSpPr>
          <p:spPr>
            <a:xfrm>
              <a:off x="8204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2" name="Shape 242"/>
            <p:cNvSpPr/>
            <p:nvPr/>
          </p:nvSpPr>
          <p:spPr>
            <a:xfrm>
              <a:off x="903225"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43" name="Shape 243"/>
          <p:cNvGrpSpPr/>
          <p:nvPr/>
        </p:nvGrpSpPr>
        <p:grpSpPr>
          <a:xfrm>
            <a:off x="8307790" y="2716082"/>
            <a:ext cx="452315" cy="433887"/>
            <a:chOff x="5233525" y="4954450"/>
            <a:chExt cx="538150" cy="516225"/>
          </a:xfrm>
        </p:grpSpPr>
        <p:sp>
          <p:nvSpPr>
            <p:cNvPr id="244" name="Shape 244"/>
            <p:cNvSpPr/>
            <p:nvPr/>
          </p:nvSpPr>
          <p:spPr>
            <a:xfrm>
              <a:off x="5637825" y="4954450"/>
              <a:ext cx="89400" cy="89400"/>
            </a:xfrm>
            <a:custGeom>
              <a:pathLst>
                <a:path extrusionOk="0" fill="none" h="120000" w="120000">
                  <a:moveTo>
                    <a:pt x="34280" y="114269"/>
                  </a:moveTo>
                  <a:lnTo>
                    <a:pt x="34280" y="114269"/>
                  </a:lnTo>
                  <a:lnTo>
                    <a:pt x="39977" y="116716"/>
                  </a:lnTo>
                  <a:lnTo>
                    <a:pt x="46512" y="118358"/>
                  </a:lnTo>
                  <a:lnTo>
                    <a:pt x="53046" y="119162"/>
                  </a:lnTo>
                  <a:lnTo>
                    <a:pt x="59581" y="120000"/>
                  </a:lnTo>
                  <a:lnTo>
                    <a:pt x="59581" y="120000"/>
                  </a:lnTo>
                  <a:lnTo>
                    <a:pt x="66115" y="119162"/>
                  </a:lnTo>
                  <a:lnTo>
                    <a:pt x="71812" y="118358"/>
                  </a:lnTo>
                  <a:lnTo>
                    <a:pt x="77542" y="117553"/>
                  </a:lnTo>
                  <a:lnTo>
                    <a:pt x="83239" y="115107"/>
                  </a:lnTo>
                  <a:lnTo>
                    <a:pt x="88131" y="112627"/>
                  </a:lnTo>
                  <a:lnTo>
                    <a:pt x="93024" y="109377"/>
                  </a:lnTo>
                  <a:lnTo>
                    <a:pt x="97950" y="106126"/>
                  </a:lnTo>
                  <a:lnTo>
                    <a:pt x="102005" y="102038"/>
                  </a:lnTo>
                  <a:lnTo>
                    <a:pt x="106093" y="97950"/>
                  </a:lnTo>
                  <a:lnTo>
                    <a:pt x="109377" y="93862"/>
                  </a:lnTo>
                  <a:lnTo>
                    <a:pt x="112627" y="88165"/>
                  </a:lnTo>
                  <a:lnTo>
                    <a:pt x="115074" y="83272"/>
                  </a:lnTo>
                  <a:lnTo>
                    <a:pt x="116716" y="77542"/>
                  </a:lnTo>
                  <a:lnTo>
                    <a:pt x="118324" y="71845"/>
                  </a:lnTo>
                  <a:lnTo>
                    <a:pt x="119162" y="66115"/>
                  </a:lnTo>
                  <a:lnTo>
                    <a:pt x="119966" y="60418"/>
                  </a:lnTo>
                  <a:lnTo>
                    <a:pt x="119966" y="60418"/>
                  </a:lnTo>
                  <a:lnTo>
                    <a:pt x="119162" y="53884"/>
                  </a:lnTo>
                  <a:lnTo>
                    <a:pt x="118324" y="48154"/>
                  </a:lnTo>
                  <a:lnTo>
                    <a:pt x="116716" y="42457"/>
                  </a:lnTo>
                  <a:lnTo>
                    <a:pt x="115074" y="36727"/>
                  </a:lnTo>
                  <a:lnTo>
                    <a:pt x="112627" y="31834"/>
                  </a:lnTo>
                  <a:lnTo>
                    <a:pt x="109377" y="26942"/>
                  </a:lnTo>
                  <a:lnTo>
                    <a:pt x="106093" y="22049"/>
                  </a:lnTo>
                  <a:lnTo>
                    <a:pt x="102005" y="17961"/>
                  </a:lnTo>
                  <a:lnTo>
                    <a:pt x="97950" y="13873"/>
                  </a:lnTo>
                  <a:lnTo>
                    <a:pt x="93024" y="10622"/>
                  </a:lnTo>
                  <a:lnTo>
                    <a:pt x="88131" y="7372"/>
                  </a:lnTo>
                  <a:lnTo>
                    <a:pt x="83239" y="4925"/>
                  </a:lnTo>
                  <a:lnTo>
                    <a:pt x="77542" y="3283"/>
                  </a:lnTo>
                  <a:lnTo>
                    <a:pt x="71812" y="1641"/>
                  </a:lnTo>
                  <a:lnTo>
                    <a:pt x="66115" y="837"/>
                  </a:lnTo>
                  <a:lnTo>
                    <a:pt x="59581" y="0"/>
                  </a:lnTo>
                  <a:lnTo>
                    <a:pt x="59581" y="0"/>
                  </a:lnTo>
                  <a:lnTo>
                    <a:pt x="53850" y="837"/>
                  </a:lnTo>
                  <a:lnTo>
                    <a:pt x="48154" y="1641"/>
                  </a:lnTo>
                  <a:lnTo>
                    <a:pt x="42423" y="3283"/>
                  </a:lnTo>
                  <a:lnTo>
                    <a:pt x="36727" y="4925"/>
                  </a:lnTo>
                  <a:lnTo>
                    <a:pt x="30996" y="7372"/>
                  </a:lnTo>
                  <a:lnTo>
                    <a:pt x="26104" y="10622"/>
                  </a:lnTo>
                  <a:lnTo>
                    <a:pt x="22049" y="13873"/>
                  </a:lnTo>
                  <a:lnTo>
                    <a:pt x="17961" y="17961"/>
                  </a:lnTo>
                  <a:lnTo>
                    <a:pt x="13873" y="22049"/>
                  </a:lnTo>
                  <a:lnTo>
                    <a:pt x="10622" y="26942"/>
                  </a:lnTo>
                  <a:lnTo>
                    <a:pt x="7338" y="31834"/>
                  </a:lnTo>
                  <a:lnTo>
                    <a:pt x="4892" y="36727"/>
                  </a:lnTo>
                  <a:lnTo>
                    <a:pt x="2446" y="42457"/>
                  </a:lnTo>
                  <a:lnTo>
                    <a:pt x="1641" y="48154"/>
                  </a:lnTo>
                  <a:lnTo>
                    <a:pt x="804" y="53884"/>
                  </a:lnTo>
                  <a:lnTo>
                    <a:pt x="0" y="60418"/>
                  </a:lnTo>
                  <a:lnTo>
                    <a:pt x="0" y="60418"/>
                  </a:lnTo>
                  <a:lnTo>
                    <a:pt x="804" y="69399"/>
                  </a:lnTo>
                  <a:lnTo>
                    <a:pt x="3250" y="78380"/>
                  </a:lnTo>
                  <a:lnTo>
                    <a:pt x="6534" y="86523"/>
                  </a:lnTo>
                  <a:lnTo>
                    <a:pt x="10622" y="9386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5" name="Shape 245"/>
            <p:cNvSpPr/>
            <p:nvPr/>
          </p:nvSpPr>
          <p:spPr>
            <a:xfrm>
              <a:off x="5323025" y="4980625"/>
              <a:ext cx="88800" cy="88800"/>
            </a:xfrm>
            <a:custGeom>
              <a:pathLst>
                <a:path extrusionOk="0" fill="none" h="120000" w="120000">
                  <a:moveTo>
                    <a:pt x="107652" y="96148"/>
                  </a:moveTo>
                  <a:lnTo>
                    <a:pt x="107652" y="96148"/>
                  </a:lnTo>
                  <a:lnTo>
                    <a:pt x="111768" y="90413"/>
                  </a:lnTo>
                  <a:lnTo>
                    <a:pt x="115040" y="84644"/>
                  </a:lnTo>
                  <a:lnTo>
                    <a:pt x="117503" y="78065"/>
                  </a:lnTo>
                  <a:lnTo>
                    <a:pt x="119156" y="70677"/>
                  </a:lnTo>
                  <a:lnTo>
                    <a:pt x="119156" y="70677"/>
                  </a:lnTo>
                  <a:lnTo>
                    <a:pt x="119966" y="64942"/>
                  </a:lnTo>
                  <a:lnTo>
                    <a:pt x="119966" y="58363"/>
                  </a:lnTo>
                  <a:lnTo>
                    <a:pt x="119966" y="52594"/>
                  </a:lnTo>
                  <a:lnTo>
                    <a:pt x="118346" y="46859"/>
                  </a:lnTo>
                  <a:lnTo>
                    <a:pt x="116693" y="41090"/>
                  </a:lnTo>
                  <a:lnTo>
                    <a:pt x="115040" y="36165"/>
                  </a:lnTo>
                  <a:lnTo>
                    <a:pt x="112578" y="30430"/>
                  </a:lnTo>
                  <a:lnTo>
                    <a:pt x="109305" y="25504"/>
                  </a:lnTo>
                  <a:lnTo>
                    <a:pt x="105999" y="21388"/>
                  </a:lnTo>
                  <a:lnTo>
                    <a:pt x="101917" y="17272"/>
                  </a:lnTo>
                  <a:lnTo>
                    <a:pt x="97801" y="13157"/>
                  </a:lnTo>
                  <a:lnTo>
                    <a:pt x="92876" y="9884"/>
                  </a:lnTo>
                  <a:lnTo>
                    <a:pt x="87916" y="6612"/>
                  </a:lnTo>
                  <a:lnTo>
                    <a:pt x="82181" y="4115"/>
                  </a:lnTo>
                  <a:lnTo>
                    <a:pt x="76446" y="2496"/>
                  </a:lnTo>
                  <a:lnTo>
                    <a:pt x="70677" y="843"/>
                  </a:lnTo>
                  <a:lnTo>
                    <a:pt x="70677" y="843"/>
                  </a:lnTo>
                  <a:lnTo>
                    <a:pt x="64942" y="33"/>
                  </a:lnTo>
                  <a:lnTo>
                    <a:pt x="58363" y="33"/>
                  </a:lnTo>
                  <a:lnTo>
                    <a:pt x="52594" y="33"/>
                  </a:lnTo>
                  <a:lnTo>
                    <a:pt x="46859" y="843"/>
                  </a:lnTo>
                  <a:lnTo>
                    <a:pt x="41090" y="2496"/>
                  </a:lnTo>
                  <a:lnTo>
                    <a:pt x="36165" y="4959"/>
                  </a:lnTo>
                  <a:lnTo>
                    <a:pt x="30430" y="7421"/>
                  </a:lnTo>
                  <a:lnTo>
                    <a:pt x="25504" y="10694"/>
                  </a:lnTo>
                  <a:lnTo>
                    <a:pt x="21388" y="14000"/>
                  </a:lnTo>
                  <a:lnTo>
                    <a:pt x="17272" y="18116"/>
                  </a:lnTo>
                  <a:lnTo>
                    <a:pt x="13157" y="22198"/>
                  </a:lnTo>
                  <a:lnTo>
                    <a:pt x="9884" y="27123"/>
                  </a:lnTo>
                  <a:lnTo>
                    <a:pt x="6578" y="32083"/>
                  </a:lnTo>
                  <a:lnTo>
                    <a:pt x="4115" y="37008"/>
                  </a:lnTo>
                  <a:lnTo>
                    <a:pt x="2496" y="42743"/>
                  </a:lnTo>
                  <a:lnTo>
                    <a:pt x="843" y="49322"/>
                  </a:lnTo>
                  <a:lnTo>
                    <a:pt x="843" y="49322"/>
                  </a:lnTo>
                  <a:lnTo>
                    <a:pt x="33" y="55091"/>
                  </a:lnTo>
                  <a:lnTo>
                    <a:pt x="33" y="60826"/>
                  </a:lnTo>
                  <a:lnTo>
                    <a:pt x="33" y="67405"/>
                  </a:lnTo>
                  <a:lnTo>
                    <a:pt x="843" y="73140"/>
                  </a:lnTo>
                  <a:lnTo>
                    <a:pt x="2496" y="78909"/>
                  </a:lnTo>
                  <a:lnTo>
                    <a:pt x="4959" y="83834"/>
                  </a:lnTo>
                  <a:lnTo>
                    <a:pt x="7421" y="89569"/>
                  </a:lnTo>
                  <a:lnTo>
                    <a:pt x="10694" y="93685"/>
                  </a:lnTo>
                  <a:lnTo>
                    <a:pt x="14000" y="98611"/>
                  </a:lnTo>
                  <a:lnTo>
                    <a:pt x="18082" y="102727"/>
                  </a:lnTo>
                  <a:lnTo>
                    <a:pt x="22198" y="106842"/>
                  </a:lnTo>
                  <a:lnTo>
                    <a:pt x="27123" y="110115"/>
                  </a:lnTo>
                  <a:lnTo>
                    <a:pt x="32049" y="113421"/>
                  </a:lnTo>
                  <a:lnTo>
                    <a:pt x="36974" y="115884"/>
                  </a:lnTo>
                  <a:lnTo>
                    <a:pt x="42743" y="117503"/>
                  </a:lnTo>
                  <a:lnTo>
                    <a:pt x="49322" y="119156"/>
                  </a:lnTo>
                  <a:lnTo>
                    <a:pt x="49322" y="119156"/>
                  </a:lnTo>
                  <a:lnTo>
                    <a:pt x="57520" y="120000"/>
                  </a:lnTo>
                  <a:lnTo>
                    <a:pt x="66561" y="120000"/>
                  </a:lnTo>
                  <a:lnTo>
                    <a:pt x="74793" y="118346"/>
                  </a:lnTo>
                  <a:lnTo>
                    <a:pt x="82991" y="115884"/>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6" name="Shape 246"/>
            <p:cNvSpPr/>
            <p:nvPr/>
          </p:nvSpPr>
          <p:spPr>
            <a:xfrm>
              <a:off x="5233525" y="5255225"/>
              <a:ext cx="89400" cy="89400"/>
            </a:xfrm>
            <a:custGeom>
              <a:pathLst>
                <a:path extrusionOk="0" fill="none" h="120000" w="120000">
                  <a:moveTo>
                    <a:pt x="107735" y="23691"/>
                  </a:moveTo>
                  <a:lnTo>
                    <a:pt x="107735" y="23691"/>
                  </a:lnTo>
                  <a:lnTo>
                    <a:pt x="103647" y="19603"/>
                  </a:lnTo>
                  <a:lnTo>
                    <a:pt x="99592" y="15548"/>
                  </a:lnTo>
                  <a:lnTo>
                    <a:pt x="95504" y="11460"/>
                  </a:lnTo>
                  <a:lnTo>
                    <a:pt x="89773" y="8176"/>
                  </a:lnTo>
                  <a:lnTo>
                    <a:pt x="89773" y="8176"/>
                  </a:lnTo>
                  <a:lnTo>
                    <a:pt x="84881" y="5730"/>
                  </a:lnTo>
                  <a:lnTo>
                    <a:pt x="79184" y="3283"/>
                  </a:lnTo>
                  <a:lnTo>
                    <a:pt x="73454" y="1675"/>
                  </a:lnTo>
                  <a:lnTo>
                    <a:pt x="67757" y="837"/>
                  </a:lnTo>
                  <a:lnTo>
                    <a:pt x="62027" y="33"/>
                  </a:lnTo>
                  <a:lnTo>
                    <a:pt x="56330" y="837"/>
                  </a:lnTo>
                  <a:lnTo>
                    <a:pt x="50600" y="837"/>
                  </a:lnTo>
                  <a:lnTo>
                    <a:pt x="44903" y="2479"/>
                  </a:lnTo>
                  <a:lnTo>
                    <a:pt x="39173" y="4121"/>
                  </a:lnTo>
                  <a:lnTo>
                    <a:pt x="34280" y="6567"/>
                  </a:lnTo>
                  <a:lnTo>
                    <a:pt x="29388" y="9014"/>
                  </a:lnTo>
                  <a:lnTo>
                    <a:pt x="24495" y="12264"/>
                  </a:lnTo>
                  <a:lnTo>
                    <a:pt x="19603" y="16352"/>
                  </a:lnTo>
                  <a:lnTo>
                    <a:pt x="15515" y="20441"/>
                  </a:lnTo>
                  <a:lnTo>
                    <a:pt x="11426" y="24495"/>
                  </a:lnTo>
                  <a:lnTo>
                    <a:pt x="8176" y="30226"/>
                  </a:lnTo>
                  <a:lnTo>
                    <a:pt x="8176" y="30226"/>
                  </a:lnTo>
                  <a:lnTo>
                    <a:pt x="5730" y="35118"/>
                  </a:lnTo>
                  <a:lnTo>
                    <a:pt x="3283" y="40848"/>
                  </a:lnTo>
                  <a:lnTo>
                    <a:pt x="1641" y="46545"/>
                  </a:lnTo>
                  <a:lnTo>
                    <a:pt x="837" y="52275"/>
                  </a:lnTo>
                  <a:lnTo>
                    <a:pt x="0" y="57972"/>
                  </a:lnTo>
                  <a:lnTo>
                    <a:pt x="0" y="63669"/>
                  </a:lnTo>
                  <a:lnTo>
                    <a:pt x="837" y="69399"/>
                  </a:lnTo>
                  <a:lnTo>
                    <a:pt x="2446" y="75096"/>
                  </a:lnTo>
                  <a:lnTo>
                    <a:pt x="4088" y="80826"/>
                  </a:lnTo>
                  <a:lnTo>
                    <a:pt x="6534" y="85719"/>
                  </a:lnTo>
                  <a:lnTo>
                    <a:pt x="8980" y="91449"/>
                  </a:lnTo>
                  <a:lnTo>
                    <a:pt x="12264" y="95504"/>
                  </a:lnTo>
                  <a:lnTo>
                    <a:pt x="15515" y="100396"/>
                  </a:lnTo>
                  <a:lnTo>
                    <a:pt x="20407" y="104484"/>
                  </a:lnTo>
                  <a:lnTo>
                    <a:pt x="24495" y="108573"/>
                  </a:lnTo>
                  <a:lnTo>
                    <a:pt x="30192" y="111823"/>
                  </a:lnTo>
                  <a:lnTo>
                    <a:pt x="30192" y="111823"/>
                  </a:lnTo>
                  <a:lnTo>
                    <a:pt x="35118" y="114269"/>
                  </a:lnTo>
                  <a:lnTo>
                    <a:pt x="40815" y="116749"/>
                  </a:lnTo>
                  <a:lnTo>
                    <a:pt x="46545" y="118358"/>
                  </a:lnTo>
                  <a:lnTo>
                    <a:pt x="52242" y="119195"/>
                  </a:lnTo>
                  <a:lnTo>
                    <a:pt x="57972" y="120000"/>
                  </a:lnTo>
                  <a:lnTo>
                    <a:pt x="63669" y="120000"/>
                  </a:lnTo>
                  <a:lnTo>
                    <a:pt x="69399" y="119195"/>
                  </a:lnTo>
                  <a:lnTo>
                    <a:pt x="75096" y="117553"/>
                  </a:lnTo>
                  <a:lnTo>
                    <a:pt x="80793" y="115911"/>
                  </a:lnTo>
                  <a:lnTo>
                    <a:pt x="85719" y="114269"/>
                  </a:lnTo>
                  <a:lnTo>
                    <a:pt x="90611" y="111019"/>
                  </a:lnTo>
                  <a:lnTo>
                    <a:pt x="95504" y="107768"/>
                  </a:lnTo>
                  <a:lnTo>
                    <a:pt x="100396" y="104484"/>
                  </a:lnTo>
                  <a:lnTo>
                    <a:pt x="104484" y="100396"/>
                  </a:lnTo>
                  <a:lnTo>
                    <a:pt x="108573" y="95504"/>
                  </a:lnTo>
                  <a:lnTo>
                    <a:pt x="111823" y="90611"/>
                  </a:lnTo>
                  <a:lnTo>
                    <a:pt x="111823" y="90611"/>
                  </a:lnTo>
                  <a:lnTo>
                    <a:pt x="115911" y="80826"/>
                  </a:lnTo>
                  <a:lnTo>
                    <a:pt x="118358" y="71845"/>
                  </a:lnTo>
                  <a:lnTo>
                    <a:pt x="120000" y="62060"/>
                  </a:lnTo>
                  <a:lnTo>
                    <a:pt x="119162" y="52275"/>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7" name="Shape 247"/>
            <p:cNvSpPr/>
            <p:nvPr/>
          </p:nvSpPr>
          <p:spPr>
            <a:xfrm>
              <a:off x="5453325" y="5382475"/>
              <a:ext cx="88800" cy="88200"/>
            </a:xfrm>
            <a:custGeom>
              <a:pathLst>
                <a:path extrusionOk="0" fill="none" h="120000" w="120000">
                  <a:moveTo>
                    <a:pt x="46859" y="33"/>
                  </a:moveTo>
                  <a:lnTo>
                    <a:pt x="46859" y="33"/>
                  </a:lnTo>
                  <a:lnTo>
                    <a:pt x="40281" y="1698"/>
                  </a:lnTo>
                  <a:lnTo>
                    <a:pt x="33702" y="4992"/>
                  </a:lnTo>
                  <a:lnTo>
                    <a:pt x="27123" y="8321"/>
                  </a:lnTo>
                  <a:lnTo>
                    <a:pt x="21388" y="12431"/>
                  </a:lnTo>
                  <a:lnTo>
                    <a:pt x="21388" y="12431"/>
                  </a:lnTo>
                  <a:lnTo>
                    <a:pt x="16463" y="16575"/>
                  </a:lnTo>
                  <a:lnTo>
                    <a:pt x="13157" y="21534"/>
                  </a:lnTo>
                  <a:lnTo>
                    <a:pt x="9041" y="26493"/>
                  </a:lnTo>
                  <a:lnTo>
                    <a:pt x="6578" y="31452"/>
                  </a:lnTo>
                  <a:lnTo>
                    <a:pt x="4115" y="36444"/>
                  </a:lnTo>
                  <a:lnTo>
                    <a:pt x="2496" y="42219"/>
                  </a:lnTo>
                  <a:lnTo>
                    <a:pt x="843" y="48027"/>
                  </a:lnTo>
                  <a:lnTo>
                    <a:pt x="0" y="53801"/>
                  </a:lnTo>
                  <a:lnTo>
                    <a:pt x="0" y="59609"/>
                  </a:lnTo>
                  <a:lnTo>
                    <a:pt x="0" y="65383"/>
                  </a:lnTo>
                  <a:lnTo>
                    <a:pt x="843" y="71191"/>
                  </a:lnTo>
                  <a:lnTo>
                    <a:pt x="2496" y="76965"/>
                  </a:lnTo>
                  <a:lnTo>
                    <a:pt x="4115" y="81924"/>
                  </a:lnTo>
                  <a:lnTo>
                    <a:pt x="6578" y="87732"/>
                  </a:lnTo>
                  <a:lnTo>
                    <a:pt x="9884" y="92691"/>
                  </a:lnTo>
                  <a:lnTo>
                    <a:pt x="14000" y="97650"/>
                  </a:lnTo>
                  <a:lnTo>
                    <a:pt x="14000" y="97650"/>
                  </a:lnTo>
                  <a:lnTo>
                    <a:pt x="18082" y="102609"/>
                  </a:lnTo>
                  <a:lnTo>
                    <a:pt x="22198" y="106753"/>
                  </a:lnTo>
                  <a:lnTo>
                    <a:pt x="27123" y="110048"/>
                  </a:lnTo>
                  <a:lnTo>
                    <a:pt x="32049" y="112527"/>
                  </a:lnTo>
                  <a:lnTo>
                    <a:pt x="37818" y="115007"/>
                  </a:lnTo>
                  <a:lnTo>
                    <a:pt x="42743" y="117486"/>
                  </a:lnTo>
                  <a:lnTo>
                    <a:pt x="48479" y="118335"/>
                  </a:lnTo>
                  <a:lnTo>
                    <a:pt x="54247" y="119150"/>
                  </a:lnTo>
                  <a:lnTo>
                    <a:pt x="59983" y="119966"/>
                  </a:lnTo>
                  <a:lnTo>
                    <a:pt x="65752" y="119150"/>
                  </a:lnTo>
                  <a:lnTo>
                    <a:pt x="71487" y="118335"/>
                  </a:lnTo>
                  <a:lnTo>
                    <a:pt x="77256" y="116671"/>
                  </a:lnTo>
                  <a:lnTo>
                    <a:pt x="82991" y="115007"/>
                  </a:lnTo>
                  <a:lnTo>
                    <a:pt x="87916" y="112527"/>
                  </a:lnTo>
                  <a:lnTo>
                    <a:pt x="93685" y="109232"/>
                  </a:lnTo>
                  <a:lnTo>
                    <a:pt x="98611" y="105904"/>
                  </a:lnTo>
                  <a:lnTo>
                    <a:pt x="98611" y="105904"/>
                  </a:lnTo>
                  <a:lnTo>
                    <a:pt x="102727" y="101794"/>
                  </a:lnTo>
                  <a:lnTo>
                    <a:pt x="106842" y="96835"/>
                  </a:lnTo>
                  <a:lnTo>
                    <a:pt x="110115" y="91842"/>
                  </a:lnTo>
                  <a:lnTo>
                    <a:pt x="113387" y="86883"/>
                  </a:lnTo>
                  <a:lnTo>
                    <a:pt x="115884" y="81924"/>
                  </a:lnTo>
                  <a:lnTo>
                    <a:pt x="117503" y="76150"/>
                  </a:lnTo>
                  <a:lnTo>
                    <a:pt x="119156" y="70342"/>
                  </a:lnTo>
                  <a:lnTo>
                    <a:pt x="119966" y="64568"/>
                  </a:lnTo>
                  <a:lnTo>
                    <a:pt x="119966" y="58760"/>
                  </a:lnTo>
                  <a:lnTo>
                    <a:pt x="119966" y="52986"/>
                  </a:lnTo>
                  <a:lnTo>
                    <a:pt x="119156" y="47178"/>
                  </a:lnTo>
                  <a:lnTo>
                    <a:pt x="117503" y="41403"/>
                  </a:lnTo>
                  <a:lnTo>
                    <a:pt x="115040" y="35595"/>
                  </a:lnTo>
                  <a:lnTo>
                    <a:pt x="112578" y="30636"/>
                  </a:lnTo>
                  <a:lnTo>
                    <a:pt x="110115" y="25677"/>
                  </a:lnTo>
                  <a:lnTo>
                    <a:pt x="105999" y="20718"/>
                  </a:lnTo>
                  <a:lnTo>
                    <a:pt x="105999" y="20718"/>
                  </a:lnTo>
                  <a:lnTo>
                    <a:pt x="100264" y="14095"/>
                  </a:lnTo>
                  <a:lnTo>
                    <a:pt x="92876" y="8321"/>
                  </a:lnTo>
                  <a:lnTo>
                    <a:pt x="85454" y="4177"/>
                  </a:lnTo>
                  <a:lnTo>
                    <a:pt x="78065" y="1698"/>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8" name="Shape 248"/>
            <p:cNvSpPr/>
            <p:nvPr/>
          </p:nvSpPr>
          <p:spPr>
            <a:xfrm>
              <a:off x="5682875" y="5188875"/>
              <a:ext cx="88800" cy="89400"/>
            </a:xfrm>
            <a:custGeom>
              <a:pathLst>
                <a:path extrusionOk="0" fill="none" h="120000" w="120000">
                  <a:moveTo>
                    <a:pt x="0" y="67757"/>
                  </a:moveTo>
                  <a:lnTo>
                    <a:pt x="0" y="67757"/>
                  </a:lnTo>
                  <a:lnTo>
                    <a:pt x="843" y="74258"/>
                  </a:lnTo>
                  <a:lnTo>
                    <a:pt x="3306" y="80793"/>
                  </a:lnTo>
                  <a:lnTo>
                    <a:pt x="3306" y="80793"/>
                  </a:lnTo>
                  <a:lnTo>
                    <a:pt x="5768" y="85685"/>
                  </a:lnTo>
                  <a:lnTo>
                    <a:pt x="8231" y="91415"/>
                  </a:lnTo>
                  <a:lnTo>
                    <a:pt x="11504" y="96308"/>
                  </a:lnTo>
                  <a:lnTo>
                    <a:pt x="15619" y="100396"/>
                  </a:lnTo>
                  <a:lnTo>
                    <a:pt x="19735" y="104484"/>
                  </a:lnTo>
                  <a:lnTo>
                    <a:pt x="23851" y="108539"/>
                  </a:lnTo>
                  <a:lnTo>
                    <a:pt x="28777" y="111823"/>
                  </a:lnTo>
                  <a:lnTo>
                    <a:pt x="33702" y="114269"/>
                  </a:lnTo>
                  <a:lnTo>
                    <a:pt x="39437" y="116716"/>
                  </a:lnTo>
                  <a:lnTo>
                    <a:pt x="45206" y="118358"/>
                  </a:lnTo>
                  <a:lnTo>
                    <a:pt x="50941" y="119162"/>
                  </a:lnTo>
                  <a:lnTo>
                    <a:pt x="56710" y="119966"/>
                  </a:lnTo>
                  <a:lnTo>
                    <a:pt x="62445" y="119966"/>
                  </a:lnTo>
                  <a:lnTo>
                    <a:pt x="68214" y="119162"/>
                  </a:lnTo>
                  <a:lnTo>
                    <a:pt x="73949" y="118358"/>
                  </a:lnTo>
                  <a:lnTo>
                    <a:pt x="79718" y="115911"/>
                  </a:lnTo>
                  <a:lnTo>
                    <a:pt x="79718" y="115911"/>
                  </a:lnTo>
                  <a:lnTo>
                    <a:pt x="85454" y="114269"/>
                  </a:lnTo>
                  <a:lnTo>
                    <a:pt x="91222" y="110985"/>
                  </a:lnTo>
                  <a:lnTo>
                    <a:pt x="96148" y="107735"/>
                  </a:lnTo>
                  <a:lnTo>
                    <a:pt x="100264" y="103647"/>
                  </a:lnTo>
                  <a:lnTo>
                    <a:pt x="104346" y="99558"/>
                  </a:lnTo>
                  <a:lnTo>
                    <a:pt x="108462" y="95504"/>
                  </a:lnTo>
                  <a:lnTo>
                    <a:pt x="110924" y="90611"/>
                  </a:lnTo>
                  <a:lnTo>
                    <a:pt x="114231" y="85685"/>
                  </a:lnTo>
                  <a:lnTo>
                    <a:pt x="115850" y="79988"/>
                  </a:lnTo>
                  <a:lnTo>
                    <a:pt x="117503" y="74258"/>
                  </a:lnTo>
                  <a:lnTo>
                    <a:pt x="119156" y="69366"/>
                  </a:lnTo>
                  <a:lnTo>
                    <a:pt x="119966" y="62831"/>
                  </a:lnTo>
                  <a:lnTo>
                    <a:pt x="119966" y="57134"/>
                  </a:lnTo>
                  <a:lnTo>
                    <a:pt x="119156" y="51404"/>
                  </a:lnTo>
                  <a:lnTo>
                    <a:pt x="118313" y="45707"/>
                  </a:lnTo>
                  <a:lnTo>
                    <a:pt x="115850" y="40011"/>
                  </a:lnTo>
                  <a:lnTo>
                    <a:pt x="115850" y="40011"/>
                  </a:lnTo>
                  <a:lnTo>
                    <a:pt x="113387" y="34280"/>
                  </a:lnTo>
                  <a:lnTo>
                    <a:pt x="110924" y="28584"/>
                  </a:lnTo>
                  <a:lnTo>
                    <a:pt x="107652" y="23658"/>
                  </a:lnTo>
                  <a:lnTo>
                    <a:pt x="103536" y="19603"/>
                  </a:lnTo>
                  <a:lnTo>
                    <a:pt x="99420" y="15515"/>
                  </a:lnTo>
                  <a:lnTo>
                    <a:pt x="95305" y="11426"/>
                  </a:lnTo>
                  <a:lnTo>
                    <a:pt x="90379" y="8980"/>
                  </a:lnTo>
                  <a:lnTo>
                    <a:pt x="85454" y="5730"/>
                  </a:lnTo>
                  <a:lnTo>
                    <a:pt x="79718" y="4088"/>
                  </a:lnTo>
                  <a:lnTo>
                    <a:pt x="73949" y="2446"/>
                  </a:lnTo>
                  <a:lnTo>
                    <a:pt x="68214" y="804"/>
                  </a:lnTo>
                  <a:lnTo>
                    <a:pt x="62445" y="804"/>
                  </a:lnTo>
                  <a:lnTo>
                    <a:pt x="56710" y="0"/>
                  </a:lnTo>
                  <a:lnTo>
                    <a:pt x="50941" y="804"/>
                  </a:lnTo>
                  <a:lnTo>
                    <a:pt x="45206" y="2446"/>
                  </a:lnTo>
                  <a:lnTo>
                    <a:pt x="39437" y="4088"/>
                  </a:lnTo>
                  <a:lnTo>
                    <a:pt x="39437" y="4088"/>
                  </a:lnTo>
                  <a:lnTo>
                    <a:pt x="32859" y="6534"/>
                  </a:lnTo>
                  <a:lnTo>
                    <a:pt x="27123" y="9784"/>
                  </a:lnTo>
                  <a:lnTo>
                    <a:pt x="22198" y="13068"/>
                  </a:lnTo>
                  <a:lnTo>
                    <a:pt x="17272" y="17157"/>
                  </a:lnTo>
                  <a:lnTo>
                    <a:pt x="13157" y="22049"/>
                  </a:lnTo>
                  <a:lnTo>
                    <a:pt x="9884" y="26942"/>
                  </a:lnTo>
                  <a:lnTo>
                    <a:pt x="6578" y="31834"/>
                  </a:lnTo>
                  <a:lnTo>
                    <a:pt x="4115" y="3753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9" name="Shape 249"/>
            <p:cNvSpPr/>
            <p:nvPr/>
          </p:nvSpPr>
          <p:spPr>
            <a:xfrm>
              <a:off x="5411925" y="5110925"/>
              <a:ext cx="188700" cy="189300"/>
            </a:xfrm>
            <a:custGeom>
              <a:pathLst>
                <a:path extrusionOk="0" fill="none" h="120000" w="120000">
                  <a:moveTo>
                    <a:pt x="0" y="59809"/>
                  </a:moveTo>
                  <a:lnTo>
                    <a:pt x="0" y="59809"/>
                  </a:lnTo>
                  <a:lnTo>
                    <a:pt x="397" y="54012"/>
                  </a:lnTo>
                  <a:lnTo>
                    <a:pt x="1160" y="47851"/>
                  </a:lnTo>
                  <a:lnTo>
                    <a:pt x="2717" y="42053"/>
                  </a:lnTo>
                  <a:lnTo>
                    <a:pt x="4656" y="36652"/>
                  </a:lnTo>
                  <a:lnTo>
                    <a:pt x="7357" y="31251"/>
                  </a:lnTo>
                  <a:lnTo>
                    <a:pt x="10456" y="26626"/>
                  </a:lnTo>
                  <a:lnTo>
                    <a:pt x="13937" y="22001"/>
                  </a:lnTo>
                  <a:lnTo>
                    <a:pt x="17814" y="17756"/>
                  </a:lnTo>
                  <a:lnTo>
                    <a:pt x="22073" y="13891"/>
                  </a:lnTo>
                  <a:lnTo>
                    <a:pt x="26317" y="10422"/>
                  </a:lnTo>
                  <a:lnTo>
                    <a:pt x="31354" y="7333"/>
                  </a:lnTo>
                  <a:lnTo>
                    <a:pt x="36773" y="4640"/>
                  </a:lnTo>
                  <a:lnTo>
                    <a:pt x="42193" y="2708"/>
                  </a:lnTo>
                  <a:lnTo>
                    <a:pt x="47993" y="1172"/>
                  </a:lnTo>
                  <a:lnTo>
                    <a:pt x="53810" y="395"/>
                  </a:lnTo>
                  <a:lnTo>
                    <a:pt x="59992" y="15"/>
                  </a:lnTo>
                  <a:lnTo>
                    <a:pt x="59992" y="15"/>
                  </a:lnTo>
                  <a:lnTo>
                    <a:pt x="66189" y="395"/>
                  </a:lnTo>
                  <a:lnTo>
                    <a:pt x="72387" y="1172"/>
                  </a:lnTo>
                  <a:lnTo>
                    <a:pt x="77806" y="2708"/>
                  </a:lnTo>
                  <a:lnTo>
                    <a:pt x="83607" y="4640"/>
                  </a:lnTo>
                  <a:lnTo>
                    <a:pt x="88645" y="7333"/>
                  </a:lnTo>
                  <a:lnTo>
                    <a:pt x="93667" y="10422"/>
                  </a:lnTo>
                  <a:lnTo>
                    <a:pt x="98307" y="13891"/>
                  </a:lnTo>
                  <a:lnTo>
                    <a:pt x="102566" y="17756"/>
                  </a:lnTo>
                  <a:lnTo>
                    <a:pt x="106444" y="22001"/>
                  </a:lnTo>
                  <a:lnTo>
                    <a:pt x="109924" y="26626"/>
                  </a:lnTo>
                  <a:lnTo>
                    <a:pt x="113023" y="31251"/>
                  </a:lnTo>
                  <a:lnTo>
                    <a:pt x="115343" y="36652"/>
                  </a:lnTo>
                  <a:lnTo>
                    <a:pt x="117663" y="42053"/>
                  </a:lnTo>
                  <a:lnTo>
                    <a:pt x="118823" y="47851"/>
                  </a:lnTo>
                  <a:lnTo>
                    <a:pt x="119984" y="54012"/>
                  </a:lnTo>
                  <a:lnTo>
                    <a:pt x="119984" y="59809"/>
                  </a:lnTo>
                  <a:lnTo>
                    <a:pt x="119984" y="59809"/>
                  </a:lnTo>
                  <a:lnTo>
                    <a:pt x="119984" y="65971"/>
                  </a:lnTo>
                  <a:lnTo>
                    <a:pt x="118823" y="72148"/>
                  </a:lnTo>
                  <a:lnTo>
                    <a:pt x="117663" y="77930"/>
                  </a:lnTo>
                  <a:lnTo>
                    <a:pt x="115343" y="83331"/>
                  </a:lnTo>
                  <a:lnTo>
                    <a:pt x="113023" y="88352"/>
                  </a:lnTo>
                  <a:lnTo>
                    <a:pt x="109924" y="93373"/>
                  </a:lnTo>
                  <a:lnTo>
                    <a:pt x="106444" y="97998"/>
                  </a:lnTo>
                  <a:lnTo>
                    <a:pt x="102566" y="102243"/>
                  </a:lnTo>
                  <a:lnTo>
                    <a:pt x="98307" y="106092"/>
                  </a:lnTo>
                  <a:lnTo>
                    <a:pt x="93667" y="109561"/>
                  </a:lnTo>
                  <a:lnTo>
                    <a:pt x="88645" y="112650"/>
                  </a:lnTo>
                  <a:lnTo>
                    <a:pt x="83607" y="114963"/>
                  </a:lnTo>
                  <a:lnTo>
                    <a:pt x="77806" y="117291"/>
                  </a:lnTo>
                  <a:lnTo>
                    <a:pt x="72387" y="118447"/>
                  </a:lnTo>
                  <a:lnTo>
                    <a:pt x="66189" y="119604"/>
                  </a:lnTo>
                  <a:lnTo>
                    <a:pt x="59992" y="119984"/>
                  </a:lnTo>
                  <a:lnTo>
                    <a:pt x="59992" y="119984"/>
                  </a:lnTo>
                  <a:lnTo>
                    <a:pt x="53810" y="119604"/>
                  </a:lnTo>
                  <a:lnTo>
                    <a:pt x="47993" y="118447"/>
                  </a:lnTo>
                  <a:lnTo>
                    <a:pt x="42193" y="117291"/>
                  </a:lnTo>
                  <a:lnTo>
                    <a:pt x="36773" y="114963"/>
                  </a:lnTo>
                  <a:lnTo>
                    <a:pt x="31354" y="112650"/>
                  </a:lnTo>
                  <a:lnTo>
                    <a:pt x="26317" y="109561"/>
                  </a:lnTo>
                  <a:lnTo>
                    <a:pt x="22073" y="106092"/>
                  </a:lnTo>
                  <a:lnTo>
                    <a:pt x="17814" y="102243"/>
                  </a:lnTo>
                  <a:lnTo>
                    <a:pt x="13937" y="97998"/>
                  </a:lnTo>
                  <a:lnTo>
                    <a:pt x="10456" y="93373"/>
                  </a:lnTo>
                  <a:lnTo>
                    <a:pt x="7357" y="88352"/>
                  </a:lnTo>
                  <a:lnTo>
                    <a:pt x="4656" y="83331"/>
                  </a:lnTo>
                  <a:lnTo>
                    <a:pt x="2717" y="77930"/>
                  </a:lnTo>
                  <a:lnTo>
                    <a:pt x="1160" y="72148"/>
                  </a:lnTo>
                  <a:lnTo>
                    <a:pt x="397" y="65971"/>
                  </a:lnTo>
                  <a:lnTo>
                    <a:pt x="0" y="59809"/>
                  </a:lnTo>
                  <a:lnTo>
                    <a:pt x="0" y="5980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0" name="Shape 250"/>
            <p:cNvSpPr/>
            <p:nvPr/>
          </p:nvSpPr>
          <p:spPr>
            <a:xfrm>
              <a:off x="5367475" y="5025075"/>
              <a:ext cx="81600" cy="105900"/>
            </a:xfrm>
            <a:custGeom>
              <a:pathLst>
                <a:path extrusionOk="0" fill="none" h="120000" w="120000">
                  <a:moveTo>
                    <a:pt x="0" y="28"/>
                  </a:moveTo>
                  <a:lnTo>
                    <a:pt x="120000" y="11997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1" name="Shape 251"/>
            <p:cNvSpPr/>
            <p:nvPr/>
          </p:nvSpPr>
          <p:spPr>
            <a:xfrm>
              <a:off x="5567800" y="4999500"/>
              <a:ext cx="115200" cy="134100"/>
            </a:xfrm>
            <a:custGeom>
              <a:pathLst>
                <a:path extrusionOk="0" fill="none" h="120000" w="120000">
                  <a:moveTo>
                    <a:pt x="0" y="120000"/>
                  </a:moveTo>
                  <a:lnTo>
                    <a:pt x="119973" y="2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2" name="Shape 252"/>
            <p:cNvSpPr/>
            <p:nvPr/>
          </p:nvSpPr>
          <p:spPr>
            <a:xfrm>
              <a:off x="5600075" y="5217475"/>
              <a:ext cx="127200" cy="16500"/>
            </a:xfrm>
            <a:custGeom>
              <a:pathLst>
                <a:path extrusionOk="0" fill="none" h="120000" w="120000">
                  <a:moveTo>
                    <a:pt x="119976" y="119817"/>
                  </a:moveTo>
                  <a:lnTo>
                    <a:pt x="0" y="18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3" name="Shape 253"/>
            <p:cNvSpPr/>
            <p:nvPr/>
          </p:nvSpPr>
          <p:spPr>
            <a:xfrm>
              <a:off x="5497775" y="5299675"/>
              <a:ext cx="4800" cy="126600"/>
            </a:xfrm>
            <a:custGeom>
              <a:pathLst>
                <a:path extrusionOk="0" fill="none" h="120000" w="120000">
                  <a:moveTo>
                    <a:pt x="0" y="120000"/>
                  </a:moveTo>
                  <a:lnTo>
                    <a:pt x="119387" y="23"/>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4" name="Shape 254"/>
            <p:cNvSpPr/>
            <p:nvPr/>
          </p:nvSpPr>
          <p:spPr>
            <a:xfrm>
              <a:off x="5277975" y="5241825"/>
              <a:ext cx="141300" cy="58500"/>
            </a:xfrm>
            <a:custGeom>
              <a:pathLst>
                <a:path extrusionOk="0" fill="none" h="120000" w="120000">
                  <a:moveTo>
                    <a:pt x="0" y="119948"/>
                  </a:moveTo>
                  <a:lnTo>
                    <a:pt x="119999" y="5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255" name="Shape 255"/>
          <p:cNvSpPr/>
          <p:nvPr/>
        </p:nvSpPr>
        <p:spPr>
          <a:xfrm>
            <a:off x="7786089" y="1081876"/>
            <a:ext cx="320400" cy="337800"/>
          </a:xfrm>
          <a:custGeom>
            <a:pathLst>
              <a:path extrusionOk="0" fill="none" h="120000" w="120000">
                <a:moveTo>
                  <a:pt x="73989" y="80002"/>
                </a:moveTo>
                <a:lnTo>
                  <a:pt x="73989" y="80002"/>
                </a:lnTo>
                <a:lnTo>
                  <a:pt x="71502" y="79815"/>
                </a:lnTo>
                <a:lnTo>
                  <a:pt x="71502" y="71634"/>
                </a:lnTo>
                <a:lnTo>
                  <a:pt x="71502" y="71634"/>
                </a:lnTo>
                <a:lnTo>
                  <a:pt x="73989" y="69999"/>
                </a:lnTo>
                <a:lnTo>
                  <a:pt x="76484" y="68177"/>
                </a:lnTo>
                <a:lnTo>
                  <a:pt x="78782" y="66184"/>
                </a:lnTo>
                <a:lnTo>
                  <a:pt x="81080" y="63997"/>
                </a:lnTo>
                <a:lnTo>
                  <a:pt x="83001" y="61451"/>
                </a:lnTo>
                <a:lnTo>
                  <a:pt x="84724" y="58727"/>
                </a:lnTo>
                <a:lnTo>
                  <a:pt x="86448" y="56002"/>
                </a:lnTo>
                <a:lnTo>
                  <a:pt x="87794" y="52911"/>
                </a:lnTo>
                <a:lnTo>
                  <a:pt x="87794" y="52911"/>
                </a:lnTo>
                <a:lnTo>
                  <a:pt x="88368" y="53091"/>
                </a:lnTo>
                <a:lnTo>
                  <a:pt x="88368" y="53091"/>
                </a:lnTo>
                <a:lnTo>
                  <a:pt x="89517" y="53091"/>
                </a:lnTo>
                <a:lnTo>
                  <a:pt x="90478" y="52546"/>
                </a:lnTo>
                <a:lnTo>
                  <a:pt x="91430" y="51822"/>
                </a:lnTo>
                <a:lnTo>
                  <a:pt x="92201" y="50545"/>
                </a:lnTo>
                <a:lnTo>
                  <a:pt x="92965" y="49276"/>
                </a:lnTo>
                <a:lnTo>
                  <a:pt x="93736" y="47634"/>
                </a:lnTo>
                <a:lnTo>
                  <a:pt x="94114" y="45820"/>
                </a:lnTo>
                <a:lnTo>
                  <a:pt x="94499" y="43819"/>
                </a:lnTo>
                <a:lnTo>
                  <a:pt x="94499" y="43819"/>
                </a:lnTo>
                <a:lnTo>
                  <a:pt x="94688" y="41998"/>
                </a:lnTo>
                <a:lnTo>
                  <a:pt x="94499" y="40184"/>
                </a:lnTo>
                <a:lnTo>
                  <a:pt x="94311" y="38728"/>
                </a:lnTo>
                <a:lnTo>
                  <a:pt x="93925" y="37272"/>
                </a:lnTo>
                <a:lnTo>
                  <a:pt x="93539" y="36003"/>
                </a:lnTo>
                <a:lnTo>
                  <a:pt x="92965" y="34913"/>
                </a:lnTo>
                <a:lnTo>
                  <a:pt x="92201" y="34182"/>
                </a:lnTo>
                <a:lnTo>
                  <a:pt x="91241" y="33637"/>
                </a:lnTo>
                <a:lnTo>
                  <a:pt x="91241" y="33637"/>
                </a:lnTo>
                <a:lnTo>
                  <a:pt x="91816" y="30912"/>
                </a:lnTo>
                <a:lnTo>
                  <a:pt x="92004" y="28367"/>
                </a:lnTo>
                <a:lnTo>
                  <a:pt x="92004" y="26000"/>
                </a:lnTo>
                <a:lnTo>
                  <a:pt x="92004" y="23820"/>
                </a:lnTo>
                <a:lnTo>
                  <a:pt x="91816" y="21641"/>
                </a:lnTo>
                <a:lnTo>
                  <a:pt x="91430" y="19640"/>
                </a:lnTo>
                <a:lnTo>
                  <a:pt x="90855" y="17818"/>
                </a:lnTo>
                <a:lnTo>
                  <a:pt x="90281" y="16004"/>
                </a:lnTo>
                <a:lnTo>
                  <a:pt x="89517" y="14362"/>
                </a:lnTo>
                <a:lnTo>
                  <a:pt x="88746" y="12727"/>
                </a:lnTo>
                <a:lnTo>
                  <a:pt x="87794" y="11272"/>
                </a:lnTo>
                <a:lnTo>
                  <a:pt x="86645" y="10003"/>
                </a:lnTo>
                <a:lnTo>
                  <a:pt x="85488" y="8726"/>
                </a:lnTo>
                <a:lnTo>
                  <a:pt x="84339" y="7636"/>
                </a:lnTo>
                <a:lnTo>
                  <a:pt x="81852" y="5636"/>
                </a:lnTo>
                <a:lnTo>
                  <a:pt x="78971" y="4187"/>
                </a:lnTo>
                <a:lnTo>
                  <a:pt x="76098" y="2732"/>
                </a:lnTo>
                <a:lnTo>
                  <a:pt x="73226" y="1821"/>
                </a:lnTo>
                <a:lnTo>
                  <a:pt x="70345" y="1089"/>
                </a:lnTo>
                <a:lnTo>
                  <a:pt x="67472" y="544"/>
                </a:lnTo>
                <a:lnTo>
                  <a:pt x="64789" y="186"/>
                </a:lnTo>
                <a:lnTo>
                  <a:pt x="62294" y="0"/>
                </a:lnTo>
                <a:lnTo>
                  <a:pt x="59996" y="0"/>
                </a:lnTo>
                <a:lnTo>
                  <a:pt x="59996" y="0"/>
                </a:lnTo>
                <a:lnTo>
                  <a:pt x="57312" y="186"/>
                </a:lnTo>
                <a:lnTo>
                  <a:pt x="55014" y="731"/>
                </a:lnTo>
                <a:lnTo>
                  <a:pt x="53093" y="1276"/>
                </a:lnTo>
                <a:lnTo>
                  <a:pt x="51370" y="2187"/>
                </a:lnTo>
                <a:lnTo>
                  <a:pt x="49835" y="2911"/>
                </a:lnTo>
                <a:lnTo>
                  <a:pt x="48686" y="4001"/>
                </a:lnTo>
                <a:lnTo>
                  <a:pt x="47537" y="4911"/>
                </a:lnTo>
                <a:lnTo>
                  <a:pt x="46773" y="5822"/>
                </a:lnTo>
                <a:lnTo>
                  <a:pt x="46773" y="5822"/>
                </a:lnTo>
                <a:lnTo>
                  <a:pt x="46773" y="5822"/>
                </a:lnTo>
                <a:lnTo>
                  <a:pt x="46773" y="5822"/>
                </a:lnTo>
                <a:lnTo>
                  <a:pt x="43704" y="6367"/>
                </a:lnTo>
                <a:lnTo>
                  <a:pt x="40831" y="7278"/>
                </a:lnTo>
                <a:lnTo>
                  <a:pt x="38336" y="8547"/>
                </a:lnTo>
                <a:lnTo>
                  <a:pt x="36227" y="9823"/>
                </a:lnTo>
                <a:lnTo>
                  <a:pt x="34314" y="11458"/>
                </a:lnTo>
                <a:lnTo>
                  <a:pt x="32780" y="13093"/>
                </a:lnTo>
                <a:lnTo>
                  <a:pt x="31631" y="15094"/>
                </a:lnTo>
                <a:lnTo>
                  <a:pt x="30670" y="17094"/>
                </a:lnTo>
                <a:lnTo>
                  <a:pt x="29899" y="19095"/>
                </a:lnTo>
                <a:lnTo>
                  <a:pt x="29325" y="21096"/>
                </a:lnTo>
                <a:lnTo>
                  <a:pt x="28947" y="23275"/>
                </a:lnTo>
                <a:lnTo>
                  <a:pt x="28561" y="25455"/>
                </a:lnTo>
                <a:lnTo>
                  <a:pt x="28561" y="27635"/>
                </a:lnTo>
                <a:lnTo>
                  <a:pt x="28561" y="29636"/>
                </a:lnTo>
                <a:lnTo>
                  <a:pt x="28947" y="33458"/>
                </a:lnTo>
                <a:lnTo>
                  <a:pt x="28947" y="33458"/>
                </a:lnTo>
                <a:lnTo>
                  <a:pt x="28947" y="33637"/>
                </a:lnTo>
                <a:lnTo>
                  <a:pt x="28947" y="33637"/>
                </a:lnTo>
                <a:lnTo>
                  <a:pt x="27987" y="34003"/>
                </a:lnTo>
                <a:lnTo>
                  <a:pt x="27223" y="34727"/>
                </a:lnTo>
                <a:lnTo>
                  <a:pt x="26641" y="35817"/>
                </a:lnTo>
                <a:lnTo>
                  <a:pt x="26066" y="37093"/>
                </a:lnTo>
                <a:lnTo>
                  <a:pt x="25688" y="38549"/>
                </a:lnTo>
                <a:lnTo>
                  <a:pt x="25492" y="40184"/>
                </a:lnTo>
                <a:lnTo>
                  <a:pt x="25303" y="41998"/>
                </a:lnTo>
                <a:lnTo>
                  <a:pt x="25492" y="43819"/>
                </a:lnTo>
                <a:lnTo>
                  <a:pt x="25492" y="43819"/>
                </a:lnTo>
                <a:lnTo>
                  <a:pt x="25877" y="45820"/>
                </a:lnTo>
                <a:lnTo>
                  <a:pt x="26263" y="47634"/>
                </a:lnTo>
                <a:lnTo>
                  <a:pt x="27026" y="49276"/>
                </a:lnTo>
                <a:lnTo>
                  <a:pt x="27798" y="50545"/>
                </a:lnTo>
                <a:lnTo>
                  <a:pt x="28561" y="51822"/>
                </a:lnTo>
                <a:lnTo>
                  <a:pt x="29521" y="52546"/>
                </a:lnTo>
                <a:lnTo>
                  <a:pt x="30482" y="53091"/>
                </a:lnTo>
                <a:lnTo>
                  <a:pt x="31631" y="53091"/>
                </a:lnTo>
                <a:lnTo>
                  <a:pt x="31631" y="53091"/>
                </a:lnTo>
                <a:lnTo>
                  <a:pt x="32205" y="52911"/>
                </a:lnTo>
                <a:lnTo>
                  <a:pt x="32205" y="52911"/>
                </a:lnTo>
                <a:lnTo>
                  <a:pt x="33543" y="56002"/>
                </a:lnTo>
                <a:lnTo>
                  <a:pt x="35267" y="58727"/>
                </a:lnTo>
                <a:lnTo>
                  <a:pt x="36998" y="61451"/>
                </a:lnTo>
                <a:lnTo>
                  <a:pt x="39108" y="63997"/>
                </a:lnTo>
                <a:lnTo>
                  <a:pt x="41209" y="66184"/>
                </a:lnTo>
                <a:lnTo>
                  <a:pt x="43515" y="68177"/>
                </a:lnTo>
                <a:lnTo>
                  <a:pt x="46002" y="69999"/>
                </a:lnTo>
                <a:lnTo>
                  <a:pt x="48497" y="71634"/>
                </a:lnTo>
                <a:lnTo>
                  <a:pt x="48497" y="79636"/>
                </a:lnTo>
                <a:lnTo>
                  <a:pt x="48497" y="79636"/>
                </a:lnTo>
                <a:lnTo>
                  <a:pt x="44467" y="80002"/>
                </a:lnTo>
                <a:lnTo>
                  <a:pt x="44467" y="80002"/>
                </a:lnTo>
                <a:lnTo>
                  <a:pt x="39871" y="80726"/>
                </a:lnTo>
                <a:lnTo>
                  <a:pt x="35464" y="81637"/>
                </a:lnTo>
                <a:lnTo>
                  <a:pt x="31056" y="82548"/>
                </a:lnTo>
                <a:lnTo>
                  <a:pt x="26838" y="83817"/>
                </a:lnTo>
                <a:lnTo>
                  <a:pt x="23005" y="85272"/>
                </a:lnTo>
                <a:lnTo>
                  <a:pt x="19361" y="86907"/>
                </a:lnTo>
                <a:lnTo>
                  <a:pt x="15913" y="88729"/>
                </a:lnTo>
                <a:lnTo>
                  <a:pt x="12844" y="90722"/>
                </a:lnTo>
                <a:lnTo>
                  <a:pt x="9971" y="92722"/>
                </a:lnTo>
                <a:lnTo>
                  <a:pt x="7476" y="95089"/>
                </a:lnTo>
                <a:lnTo>
                  <a:pt x="5367" y="97634"/>
                </a:lnTo>
                <a:lnTo>
                  <a:pt x="3455" y="100180"/>
                </a:lnTo>
                <a:lnTo>
                  <a:pt x="2109" y="103091"/>
                </a:lnTo>
                <a:lnTo>
                  <a:pt x="960" y="105995"/>
                </a:lnTo>
                <a:lnTo>
                  <a:pt x="385" y="109272"/>
                </a:lnTo>
                <a:lnTo>
                  <a:pt x="0" y="112542"/>
                </a:lnTo>
                <a:lnTo>
                  <a:pt x="0" y="112542"/>
                </a:lnTo>
                <a:lnTo>
                  <a:pt x="385" y="112908"/>
                </a:lnTo>
                <a:lnTo>
                  <a:pt x="1920" y="113632"/>
                </a:lnTo>
                <a:lnTo>
                  <a:pt x="3258" y="114177"/>
                </a:lnTo>
                <a:lnTo>
                  <a:pt x="4981" y="114908"/>
                </a:lnTo>
                <a:lnTo>
                  <a:pt x="7091" y="115632"/>
                </a:lnTo>
                <a:lnTo>
                  <a:pt x="9971" y="116177"/>
                </a:lnTo>
                <a:lnTo>
                  <a:pt x="13419" y="116909"/>
                </a:lnTo>
                <a:lnTo>
                  <a:pt x="17440" y="117633"/>
                </a:lnTo>
                <a:lnTo>
                  <a:pt x="22233" y="118178"/>
                </a:lnTo>
                <a:lnTo>
                  <a:pt x="27987" y="118902"/>
                </a:lnTo>
                <a:lnTo>
                  <a:pt x="34503" y="119268"/>
                </a:lnTo>
                <a:lnTo>
                  <a:pt x="41783" y="119634"/>
                </a:lnTo>
                <a:lnTo>
                  <a:pt x="50221" y="119813"/>
                </a:lnTo>
                <a:lnTo>
                  <a:pt x="59807" y="120000"/>
                </a:lnTo>
                <a:lnTo>
                  <a:pt x="59807" y="120000"/>
                </a:lnTo>
                <a:lnTo>
                  <a:pt x="69196" y="119813"/>
                </a:lnTo>
                <a:lnTo>
                  <a:pt x="77633" y="119634"/>
                </a:lnTo>
                <a:lnTo>
                  <a:pt x="85110" y="119268"/>
                </a:lnTo>
                <a:lnTo>
                  <a:pt x="91627" y="118902"/>
                </a:lnTo>
                <a:lnTo>
                  <a:pt x="97372" y="118178"/>
                </a:lnTo>
                <a:lnTo>
                  <a:pt x="102165" y="117633"/>
                </a:lnTo>
                <a:lnTo>
                  <a:pt x="106384" y="116909"/>
                </a:lnTo>
                <a:lnTo>
                  <a:pt x="109831" y="116177"/>
                </a:lnTo>
                <a:lnTo>
                  <a:pt x="112712" y="115632"/>
                </a:lnTo>
                <a:lnTo>
                  <a:pt x="115010" y="114908"/>
                </a:lnTo>
                <a:lnTo>
                  <a:pt x="116733" y="114177"/>
                </a:lnTo>
                <a:lnTo>
                  <a:pt x="118079" y="113632"/>
                </a:lnTo>
                <a:lnTo>
                  <a:pt x="119417" y="112908"/>
                </a:lnTo>
                <a:lnTo>
                  <a:pt x="119992" y="112542"/>
                </a:lnTo>
                <a:lnTo>
                  <a:pt x="119992" y="112542"/>
                </a:lnTo>
                <a:lnTo>
                  <a:pt x="119614" y="109086"/>
                </a:lnTo>
                <a:lnTo>
                  <a:pt x="119039" y="105816"/>
                </a:lnTo>
                <a:lnTo>
                  <a:pt x="118079" y="102725"/>
                </a:lnTo>
                <a:lnTo>
                  <a:pt x="116733" y="99814"/>
                </a:lnTo>
                <a:lnTo>
                  <a:pt x="114821" y="97089"/>
                </a:lnTo>
                <a:lnTo>
                  <a:pt x="112712" y="94544"/>
                </a:lnTo>
                <a:lnTo>
                  <a:pt x="110217" y="92364"/>
                </a:lnTo>
                <a:lnTo>
                  <a:pt x="107344" y="90177"/>
                </a:lnTo>
                <a:lnTo>
                  <a:pt x="104274" y="88184"/>
                </a:lnTo>
                <a:lnTo>
                  <a:pt x="100827" y="86541"/>
                </a:lnTo>
                <a:lnTo>
                  <a:pt x="96994" y="84906"/>
                </a:lnTo>
                <a:lnTo>
                  <a:pt x="92965" y="83637"/>
                </a:lnTo>
                <a:lnTo>
                  <a:pt x="88557" y="82361"/>
                </a:lnTo>
                <a:lnTo>
                  <a:pt x="83961" y="81450"/>
                </a:lnTo>
                <a:lnTo>
                  <a:pt x="78971" y="80547"/>
                </a:lnTo>
                <a:lnTo>
                  <a:pt x="73989" y="80002"/>
                </a:lnTo>
                <a:lnTo>
                  <a:pt x="73989" y="80002"/>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descr="logoheader.png" id="260" name="Shape 260"/>
          <p:cNvPicPr preferRelativeResize="0"/>
          <p:nvPr/>
        </p:nvPicPr>
        <p:blipFill rotWithShape="1">
          <a:blip r:embed="rId3">
            <a:alphaModFix/>
          </a:blip>
          <a:srcRect b="0" l="0" r="0" t="0"/>
          <a:stretch/>
        </p:blipFill>
        <p:spPr>
          <a:xfrm>
            <a:off x="294730" y="67248"/>
            <a:ext cx="2233200" cy="701400"/>
          </a:xfrm>
          <a:prstGeom prst="rect">
            <a:avLst/>
          </a:prstGeom>
          <a:noFill/>
          <a:ln>
            <a:noFill/>
          </a:ln>
        </p:spPr>
      </p:pic>
      <p:grpSp>
        <p:nvGrpSpPr>
          <p:cNvPr id="261" name="Shape 261"/>
          <p:cNvGrpSpPr/>
          <p:nvPr/>
        </p:nvGrpSpPr>
        <p:grpSpPr>
          <a:xfrm>
            <a:off x="979999" y="768662"/>
            <a:ext cx="359776" cy="540182"/>
            <a:chOff x="6718575" y="2318625"/>
            <a:chExt cx="256800" cy="407500"/>
          </a:xfrm>
        </p:grpSpPr>
        <p:sp>
          <p:nvSpPr>
            <p:cNvPr id="262" name="Shape 262"/>
            <p:cNvSpPr/>
            <p:nvPr/>
          </p:nvSpPr>
          <p:spPr>
            <a:xfrm>
              <a:off x="6795900" y="2673600"/>
              <a:ext cx="102300" cy="22500"/>
            </a:xfrm>
            <a:custGeom>
              <a:pathLst>
                <a:path extrusionOk="0" fill="none" h="120000" w="120000">
                  <a:moveTo>
                    <a:pt x="120000" y="120000"/>
                  </a:moveTo>
                  <a:lnTo>
                    <a:pt x="120000" y="133"/>
                  </a:lnTo>
                  <a:lnTo>
                    <a:pt x="0" y="133"/>
                  </a:lnTo>
                  <a:lnTo>
                    <a:pt x="0" y="120000"/>
                  </a:lnTo>
                  <a:lnTo>
                    <a:pt x="120000" y="1200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3" name="Shape 263"/>
            <p:cNvSpPr/>
            <p:nvPr/>
          </p:nvSpPr>
          <p:spPr>
            <a:xfrm>
              <a:off x="6795900" y="2650475"/>
              <a:ext cx="102300" cy="22500"/>
            </a:xfrm>
            <a:custGeom>
              <a:pathLst>
                <a:path extrusionOk="0" fill="none" h="120000" w="120000">
                  <a:moveTo>
                    <a:pt x="120000" y="119866"/>
                  </a:moveTo>
                  <a:lnTo>
                    <a:pt x="120000" y="0"/>
                  </a:lnTo>
                  <a:lnTo>
                    <a:pt x="0" y="0"/>
                  </a:lnTo>
                  <a:lnTo>
                    <a:pt x="0" y="119866"/>
                  </a:lnTo>
                  <a:lnTo>
                    <a:pt x="120000" y="119866"/>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4" name="Shape 264"/>
            <p:cNvSpPr/>
            <p:nvPr/>
          </p:nvSpPr>
          <p:spPr>
            <a:xfrm>
              <a:off x="6795900" y="2696125"/>
              <a:ext cx="102300" cy="30000"/>
            </a:xfrm>
            <a:custGeom>
              <a:pathLst>
                <a:path extrusionOk="0" fill="none" h="120000" w="120000">
                  <a:moveTo>
                    <a:pt x="0" y="100"/>
                  </a:moveTo>
                  <a:lnTo>
                    <a:pt x="0" y="17171"/>
                  </a:lnTo>
                  <a:lnTo>
                    <a:pt x="0" y="17171"/>
                  </a:lnTo>
                  <a:lnTo>
                    <a:pt x="703" y="31933"/>
                  </a:lnTo>
                  <a:lnTo>
                    <a:pt x="2873" y="46594"/>
                  </a:lnTo>
                  <a:lnTo>
                    <a:pt x="5718" y="58744"/>
                  </a:lnTo>
                  <a:lnTo>
                    <a:pt x="10000" y="66175"/>
                  </a:lnTo>
                  <a:lnTo>
                    <a:pt x="54985" y="117489"/>
                  </a:lnTo>
                  <a:lnTo>
                    <a:pt x="54985" y="117489"/>
                  </a:lnTo>
                  <a:lnTo>
                    <a:pt x="60000" y="119899"/>
                  </a:lnTo>
                  <a:lnTo>
                    <a:pt x="60000" y="119899"/>
                  </a:lnTo>
                  <a:lnTo>
                    <a:pt x="64985" y="117489"/>
                  </a:lnTo>
                  <a:lnTo>
                    <a:pt x="110000" y="66175"/>
                  </a:lnTo>
                  <a:lnTo>
                    <a:pt x="110000" y="66175"/>
                  </a:lnTo>
                  <a:lnTo>
                    <a:pt x="114281" y="58744"/>
                  </a:lnTo>
                  <a:lnTo>
                    <a:pt x="117126" y="46594"/>
                  </a:lnTo>
                  <a:lnTo>
                    <a:pt x="119266" y="31933"/>
                  </a:lnTo>
                  <a:lnTo>
                    <a:pt x="120000" y="17171"/>
                  </a:lnTo>
                  <a:lnTo>
                    <a:pt x="120000" y="100"/>
                  </a:lnTo>
                  <a:lnTo>
                    <a:pt x="0" y="100"/>
                  </a:lnTo>
                  <a:close/>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5" name="Shape 265"/>
            <p:cNvSpPr/>
            <p:nvPr/>
          </p:nvSpPr>
          <p:spPr>
            <a:xfrm>
              <a:off x="6784925" y="2459275"/>
              <a:ext cx="35400" cy="166800"/>
            </a:xfrm>
            <a:custGeom>
              <a:pathLst>
                <a:path extrusionOk="0" fill="none" h="120000" w="120000">
                  <a:moveTo>
                    <a:pt x="119915" y="119982"/>
                  </a:moveTo>
                  <a:lnTo>
                    <a:pt x="119915" y="119982"/>
                  </a:lnTo>
                  <a:lnTo>
                    <a:pt x="49646" y="51235"/>
                  </a:lnTo>
                  <a:lnTo>
                    <a:pt x="84" y="17"/>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6" name="Shape 266"/>
            <p:cNvSpPr/>
            <p:nvPr/>
          </p:nvSpPr>
          <p:spPr>
            <a:xfrm>
              <a:off x="6718575" y="2318625"/>
              <a:ext cx="256800" cy="307500"/>
            </a:xfrm>
            <a:custGeom>
              <a:pathLst>
                <a:path extrusionOk="0" fill="none" h="120000" w="120000">
                  <a:moveTo>
                    <a:pt x="83887" y="119990"/>
                  </a:moveTo>
                  <a:lnTo>
                    <a:pt x="83887" y="119990"/>
                  </a:lnTo>
                  <a:lnTo>
                    <a:pt x="85312" y="114761"/>
                  </a:lnTo>
                  <a:lnTo>
                    <a:pt x="87297" y="109776"/>
                  </a:lnTo>
                  <a:lnTo>
                    <a:pt x="89573" y="105025"/>
                  </a:lnTo>
                  <a:lnTo>
                    <a:pt x="92130" y="100743"/>
                  </a:lnTo>
                  <a:lnTo>
                    <a:pt x="94979" y="96704"/>
                  </a:lnTo>
                  <a:lnTo>
                    <a:pt x="97816" y="92665"/>
                  </a:lnTo>
                  <a:lnTo>
                    <a:pt x="104074" y="85066"/>
                  </a:lnTo>
                  <a:lnTo>
                    <a:pt x="107203" y="81261"/>
                  </a:lnTo>
                  <a:lnTo>
                    <a:pt x="110040" y="77466"/>
                  </a:lnTo>
                  <a:lnTo>
                    <a:pt x="112609" y="73662"/>
                  </a:lnTo>
                  <a:lnTo>
                    <a:pt x="115166" y="69389"/>
                  </a:lnTo>
                  <a:lnTo>
                    <a:pt x="117151" y="65106"/>
                  </a:lnTo>
                  <a:lnTo>
                    <a:pt x="118575" y="60356"/>
                  </a:lnTo>
                  <a:lnTo>
                    <a:pt x="119427" y="55371"/>
                  </a:lnTo>
                  <a:lnTo>
                    <a:pt x="119708" y="52756"/>
                  </a:lnTo>
                  <a:lnTo>
                    <a:pt x="120000" y="50142"/>
                  </a:lnTo>
                  <a:lnTo>
                    <a:pt x="120000" y="50142"/>
                  </a:lnTo>
                  <a:lnTo>
                    <a:pt x="119427" y="44913"/>
                  </a:lnTo>
                  <a:lnTo>
                    <a:pt x="118575" y="39928"/>
                  </a:lnTo>
                  <a:lnTo>
                    <a:pt x="117151" y="35167"/>
                  </a:lnTo>
                  <a:lnTo>
                    <a:pt x="115166" y="30660"/>
                  </a:lnTo>
                  <a:lnTo>
                    <a:pt x="112609" y="26144"/>
                  </a:lnTo>
                  <a:lnTo>
                    <a:pt x="109760" y="22105"/>
                  </a:lnTo>
                  <a:lnTo>
                    <a:pt x="106059" y="18300"/>
                  </a:lnTo>
                  <a:lnTo>
                    <a:pt x="102370" y="14740"/>
                  </a:lnTo>
                  <a:lnTo>
                    <a:pt x="98096" y="11413"/>
                  </a:lnTo>
                  <a:lnTo>
                    <a:pt x="93555" y="8565"/>
                  </a:lnTo>
                  <a:lnTo>
                    <a:pt x="88429" y="6184"/>
                  </a:lnTo>
                  <a:lnTo>
                    <a:pt x="83315" y="4048"/>
                  </a:lnTo>
                  <a:lnTo>
                    <a:pt x="77910" y="2380"/>
                  </a:lnTo>
                  <a:lnTo>
                    <a:pt x="71943" y="956"/>
                  </a:lnTo>
                  <a:lnTo>
                    <a:pt x="66258" y="243"/>
                  </a:lnTo>
                  <a:lnTo>
                    <a:pt x="60000" y="9"/>
                  </a:lnTo>
                  <a:lnTo>
                    <a:pt x="60000" y="9"/>
                  </a:lnTo>
                  <a:lnTo>
                    <a:pt x="53741" y="243"/>
                  </a:lnTo>
                  <a:lnTo>
                    <a:pt x="48056" y="956"/>
                  </a:lnTo>
                  <a:lnTo>
                    <a:pt x="42089" y="2380"/>
                  </a:lnTo>
                  <a:lnTo>
                    <a:pt x="36684" y="4048"/>
                  </a:lnTo>
                  <a:lnTo>
                    <a:pt x="31558" y="6184"/>
                  </a:lnTo>
                  <a:lnTo>
                    <a:pt x="26444" y="8565"/>
                  </a:lnTo>
                  <a:lnTo>
                    <a:pt x="21891" y="11413"/>
                  </a:lnTo>
                  <a:lnTo>
                    <a:pt x="17629" y="14740"/>
                  </a:lnTo>
                  <a:lnTo>
                    <a:pt x="13928" y="18300"/>
                  </a:lnTo>
                  <a:lnTo>
                    <a:pt x="10239" y="22105"/>
                  </a:lnTo>
                  <a:lnTo>
                    <a:pt x="7390" y="26144"/>
                  </a:lnTo>
                  <a:lnTo>
                    <a:pt x="4833" y="30660"/>
                  </a:lnTo>
                  <a:lnTo>
                    <a:pt x="2848" y="35167"/>
                  </a:lnTo>
                  <a:lnTo>
                    <a:pt x="1424" y="39928"/>
                  </a:lnTo>
                  <a:lnTo>
                    <a:pt x="572" y="44913"/>
                  </a:lnTo>
                  <a:lnTo>
                    <a:pt x="0" y="50142"/>
                  </a:lnTo>
                  <a:lnTo>
                    <a:pt x="0" y="50142"/>
                  </a:lnTo>
                  <a:lnTo>
                    <a:pt x="280" y="52756"/>
                  </a:lnTo>
                  <a:lnTo>
                    <a:pt x="572" y="55371"/>
                  </a:lnTo>
                  <a:lnTo>
                    <a:pt x="1424" y="60356"/>
                  </a:lnTo>
                  <a:lnTo>
                    <a:pt x="2848" y="65106"/>
                  </a:lnTo>
                  <a:lnTo>
                    <a:pt x="4833" y="69389"/>
                  </a:lnTo>
                  <a:lnTo>
                    <a:pt x="7390" y="73662"/>
                  </a:lnTo>
                  <a:lnTo>
                    <a:pt x="9947" y="77466"/>
                  </a:lnTo>
                  <a:lnTo>
                    <a:pt x="12796" y="81261"/>
                  </a:lnTo>
                  <a:lnTo>
                    <a:pt x="15925" y="85066"/>
                  </a:lnTo>
                  <a:lnTo>
                    <a:pt x="22183" y="92665"/>
                  </a:lnTo>
                  <a:lnTo>
                    <a:pt x="25020" y="96704"/>
                  </a:lnTo>
                  <a:lnTo>
                    <a:pt x="27869" y="100743"/>
                  </a:lnTo>
                  <a:lnTo>
                    <a:pt x="30426" y="105025"/>
                  </a:lnTo>
                  <a:lnTo>
                    <a:pt x="32702" y="109776"/>
                  </a:lnTo>
                  <a:lnTo>
                    <a:pt x="34687" y="114761"/>
                  </a:lnTo>
                  <a:lnTo>
                    <a:pt x="36112" y="11999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7" name="Shape 267"/>
            <p:cNvSpPr/>
            <p:nvPr/>
          </p:nvSpPr>
          <p:spPr>
            <a:xfrm>
              <a:off x="6873825" y="2459275"/>
              <a:ext cx="35400" cy="166800"/>
            </a:xfrm>
            <a:custGeom>
              <a:pathLst>
                <a:path extrusionOk="0" fill="none" h="120000" w="120000">
                  <a:moveTo>
                    <a:pt x="119915" y="17"/>
                  </a:moveTo>
                  <a:lnTo>
                    <a:pt x="119915" y="17"/>
                  </a:lnTo>
                  <a:lnTo>
                    <a:pt x="70353" y="51235"/>
                  </a:lnTo>
                  <a:lnTo>
                    <a:pt x="84" y="119982"/>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8" name="Shape 268"/>
            <p:cNvSpPr/>
            <p:nvPr/>
          </p:nvSpPr>
          <p:spPr>
            <a:xfrm>
              <a:off x="6801975" y="2453200"/>
              <a:ext cx="90300" cy="19500"/>
            </a:xfrm>
            <a:custGeom>
              <a:pathLst>
                <a:path extrusionOk="0" fill="none" h="120000" w="120000">
                  <a:moveTo>
                    <a:pt x="33" y="11230"/>
                  </a:moveTo>
                  <a:lnTo>
                    <a:pt x="27587" y="120000"/>
                  </a:lnTo>
                  <a:lnTo>
                    <a:pt x="55141" y="11230"/>
                  </a:lnTo>
                  <a:lnTo>
                    <a:pt x="55141" y="11230"/>
                  </a:lnTo>
                  <a:lnTo>
                    <a:pt x="57570" y="3846"/>
                  </a:lnTo>
                  <a:lnTo>
                    <a:pt x="60000" y="0"/>
                  </a:lnTo>
                  <a:lnTo>
                    <a:pt x="62429" y="3846"/>
                  </a:lnTo>
                  <a:lnTo>
                    <a:pt x="64858" y="11230"/>
                  </a:lnTo>
                  <a:lnTo>
                    <a:pt x="92412" y="120000"/>
                  </a:lnTo>
                  <a:lnTo>
                    <a:pt x="119966" y="1123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9" name="Shape 269"/>
            <p:cNvSpPr/>
            <p:nvPr/>
          </p:nvSpPr>
          <p:spPr>
            <a:xfrm>
              <a:off x="6795900" y="2628550"/>
              <a:ext cx="102300" cy="0"/>
            </a:xfrm>
            <a:custGeom>
              <a:pathLst>
                <a:path extrusionOk="0" fill="none" h="120000" w="120000">
                  <a:moveTo>
                    <a:pt x="0" y="120000"/>
                  </a:moveTo>
                  <a:lnTo>
                    <a:pt x="120000" y="120000"/>
                  </a:lnTo>
                </a:path>
              </a:pathLst>
            </a:custGeom>
            <a:noFill/>
            <a:ln cap="rnd" cmpd="sng" w="12700">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270" name="Shape 270"/>
          <p:cNvSpPr txBox="1"/>
          <p:nvPr/>
        </p:nvSpPr>
        <p:spPr>
          <a:xfrm>
            <a:off x="749525" y="1671662"/>
            <a:ext cx="4609500" cy="1864500"/>
          </a:xfrm>
          <a:prstGeom prst="rect">
            <a:avLst/>
          </a:prstGeom>
          <a:noFill/>
          <a:ln>
            <a:noFill/>
          </a:ln>
        </p:spPr>
        <p:txBody>
          <a:bodyPr anchorCtr="0" anchor="ctr" bIns="91425" lIns="91425" rIns="91425" tIns="91425">
            <a:noAutofit/>
          </a:bodyPr>
          <a:lstStyle/>
          <a:p>
            <a:pPr indent="457200" lvl="0" rtl="0">
              <a:lnSpc>
                <a:spcPct val="115000"/>
              </a:lnSpc>
              <a:spcBef>
                <a:spcPts val="0"/>
              </a:spcBef>
              <a:buNone/>
            </a:pPr>
            <a:r>
              <a:t/>
            </a:r>
            <a:endParaRPr sz="1600">
              <a:solidFill>
                <a:srgbClr val="999999"/>
              </a:solidFill>
              <a:latin typeface="Montserrat"/>
              <a:ea typeface="Montserrat"/>
              <a:cs typeface="Montserrat"/>
              <a:sym typeface="Montserrat"/>
            </a:endParaRPr>
          </a:p>
          <a:p>
            <a:pPr indent="-355600" lvl="0" marL="457200" rtl="0">
              <a:lnSpc>
                <a:spcPct val="115000"/>
              </a:lnSpc>
              <a:spcBef>
                <a:spcPts val="0"/>
              </a:spcBef>
              <a:buClr>
                <a:srgbClr val="999999"/>
              </a:buClr>
              <a:buSzPct val="100000"/>
              <a:buFont typeface="Montserrat"/>
              <a:buChar char="●"/>
            </a:pPr>
            <a:r>
              <a:rPr lang="fr" sz="2000">
                <a:solidFill>
                  <a:srgbClr val="FFCC00"/>
                </a:solidFill>
                <a:latin typeface="Montserrat"/>
                <a:ea typeface="Montserrat"/>
                <a:cs typeface="Montserrat"/>
                <a:sym typeface="Montserrat"/>
              </a:rPr>
              <a:t>Visibilité</a:t>
            </a:r>
            <a:r>
              <a:rPr lang="fr" sz="2000">
                <a:solidFill>
                  <a:srgbClr val="999999"/>
                </a:solidFill>
                <a:latin typeface="Montserrat"/>
                <a:ea typeface="Montserrat"/>
                <a:cs typeface="Montserrat"/>
                <a:sym typeface="Montserrat"/>
              </a:rPr>
              <a:t> Parfaite</a:t>
            </a:r>
          </a:p>
          <a:p>
            <a:pPr lvl="0" rtl="0">
              <a:lnSpc>
                <a:spcPct val="115000"/>
              </a:lnSpc>
              <a:spcBef>
                <a:spcPts val="0"/>
              </a:spcBef>
              <a:buNone/>
            </a:pPr>
            <a:r>
              <a:t/>
            </a:r>
            <a:endParaRPr sz="2000">
              <a:solidFill>
                <a:srgbClr val="999999"/>
              </a:solidFill>
              <a:latin typeface="Montserrat"/>
              <a:ea typeface="Montserrat"/>
              <a:cs typeface="Montserrat"/>
              <a:sym typeface="Montserrat"/>
            </a:endParaRPr>
          </a:p>
          <a:p>
            <a:pPr indent="-355600" lvl="0" marL="457200" rtl="0">
              <a:lnSpc>
                <a:spcPct val="115000"/>
              </a:lnSpc>
              <a:spcBef>
                <a:spcPts val="0"/>
              </a:spcBef>
              <a:buClr>
                <a:srgbClr val="999999"/>
              </a:buClr>
              <a:buSzPct val="100000"/>
              <a:buFont typeface="Montserrat"/>
              <a:buChar char="●"/>
            </a:pPr>
            <a:r>
              <a:rPr lang="fr" sz="2000">
                <a:solidFill>
                  <a:srgbClr val="FFCC00"/>
                </a:solidFill>
                <a:latin typeface="Montserrat"/>
                <a:ea typeface="Montserrat"/>
                <a:cs typeface="Montserrat"/>
                <a:sym typeface="Montserrat"/>
              </a:rPr>
              <a:t>Communication</a:t>
            </a:r>
            <a:r>
              <a:rPr lang="fr" sz="2000">
                <a:solidFill>
                  <a:srgbClr val="999999"/>
                </a:solidFill>
                <a:latin typeface="Montserrat"/>
                <a:ea typeface="Montserrat"/>
                <a:cs typeface="Montserrat"/>
                <a:sym typeface="Montserrat"/>
              </a:rPr>
              <a:t> efficace</a:t>
            </a:r>
          </a:p>
          <a:p>
            <a:pPr lvl="0" rtl="0">
              <a:lnSpc>
                <a:spcPct val="115000"/>
              </a:lnSpc>
              <a:spcBef>
                <a:spcPts val="0"/>
              </a:spcBef>
              <a:buNone/>
            </a:pPr>
            <a:r>
              <a:t/>
            </a:r>
            <a:endParaRPr sz="2000">
              <a:solidFill>
                <a:srgbClr val="999999"/>
              </a:solidFill>
              <a:latin typeface="Montserrat"/>
              <a:ea typeface="Montserrat"/>
              <a:cs typeface="Montserrat"/>
              <a:sym typeface="Montserrat"/>
            </a:endParaRPr>
          </a:p>
          <a:p>
            <a:pPr indent="-355600" lvl="0" marL="457200" rtl="0">
              <a:lnSpc>
                <a:spcPct val="115000"/>
              </a:lnSpc>
              <a:spcBef>
                <a:spcPts val="0"/>
              </a:spcBef>
              <a:buClr>
                <a:srgbClr val="999999"/>
              </a:buClr>
              <a:buSzPct val="100000"/>
              <a:buFont typeface="Montserrat"/>
              <a:buChar char="●"/>
            </a:pPr>
            <a:r>
              <a:rPr lang="fr" sz="2000">
                <a:solidFill>
                  <a:srgbClr val="FFCC00"/>
                </a:solidFill>
                <a:latin typeface="Montserrat"/>
                <a:ea typeface="Montserrat"/>
                <a:cs typeface="Montserrat"/>
                <a:sym typeface="Montserrat"/>
              </a:rPr>
              <a:t>Collaboration</a:t>
            </a:r>
            <a:r>
              <a:rPr lang="fr" sz="2000">
                <a:solidFill>
                  <a:srgbClr val="999999"/>
                </a:solidFill>
                <a:latin typeface="Montserrat"/>
                <a:ea typeface="Montserrat"/>
                <a:cs typeface="Montserrat"/>
                <a:sym typeface="Montserrat"/>
              </a:rPr>
              <a:t> simple</a:t>
            </a:r>
          </a:p>
        </p:txBody>
      </p:sp>
      <p:sp>
        <p:nvSpPr>
          <p:cNvPr id="271" name="Shape 271"/>
          <p:cNvSpPr txBox="1"/>
          <p:nvPr/>
        </p:nvSpPr>
        <p:spPr>
          <a:xfrm>
            <a:off x="1527175" y="767100"/>
            <a:ext cx="4534500" cy="543300"/>
          </a:xfrm>
          <a:prstGeom prst="rect">
            <a:avLst/>
          </a:prstGeom>
          <a:noFill/>
          <a:ln>
            <a:noFill/>
          </a:ln>
        </p:spPr>
        <p:txBody>
          <a:bodyPr anchorCtr="0" anchor="t" bIns="91425" lIns="91425" rIns="91425" tIns="91425">
            <a:noAutofit/>
          </a:bodyPr>
          <a:lstStyle/>
          <a:p>
            <a:pPr indent="457200" lvl="0" rtl="0">
              <a:lnSpc>
                <a:spcPct val="115000"/>
              </a:lnSpc>
              <a:spcBef>
                <a:spcPts val="0"/>
              </a:spcBef>
              <a:buNone/>
            </a:pPr>
            <a:r>
              <a:rPr lang="fr" sz="2600">
                <a:solidFill>
                  <a:srgbClr val="999999"/>
                </a:solidFill>
                <a:latin typeface="Montserrat"/>
                <a:ea typeface="Montserrat"/>
                <a:cs typeface="Montserrat"/>
                <a:sym typeface="Montserrat"/>
              </a:rPr>
              <a:t>Notre Méthodologie</a:t>
            </a:r>
          </a:p>
        </p:txBody>
      </p:sp>
      <p:grpSp>
        <p:nvGrpSpPr>
          <p:cNvPr id="272" name="Shape 272"/>
          <p:cNvGrpSpPr/>
          <p:nvPr/>
        </p:nvGrpSpPr>
        <p:grpSpPr>
          <a:xfrm>
            <a:off x="7516372" y="417955"/>
            <a:ext cx="369399" cy="268287"/>
            <a:chOff x="3932350" y="3714775"/>
            <a:chExt cx="439500" cy="319200"/>
          </a:xfrm>
        </p:grpSpPr>
        <p:sp>
          <p:nvSpPr>
            <p:cNvPr id="273" name="Shape 273"/>
            <p:cNvSpPr/>
            <p:nvPr/>
          </p:nvSpPr>
          <p:spPr>
            <a:xfrm>
              <a:off x="3932350" y="3714775"/>
              <a:ext cx="439500" cy="319200"/>
            </a:xfrm>
            <a:custGeom>
              <a:pathLst>
                <a:path extrusionOk="0" fill="none" h="120000" w="120000">
                  <a:moveTo>
                    <a:pt x="6" y="9"/>
                  </a:moveTo>
                  <a:lnTo>
                    <a:pt x="6" y="115421"/>
                  </a:lnTo>
                  <a:lnTo>
                    <a:pt x="6" y="115421"/>
                  </a:lnTo>
                  <a:lnTo>
                    <a:pt x="6" y="116333"/>
                  </a:lnTo>
                  <a:lnTo>
                    <a:pt x="170" y="117254"/>
                  </a:lnTo>
                  <a:lnTo>
                    <a:pt x="504" y="117940"/>
                  </a:lnTo>
                  <a:lnTo>
                    <a:pt x="839" y="118627"/>
                  </a:lnTo>
                  <a:lnTo>
                    <a:pt x="1337" y="119313"/>
                  </a:lnTo>
                  <a:lnTo>
                    <a:pt x="1999" y="119539"/>
                  </a:lnTo>
                  <a:lnTo>
                    <a:pt x="2497" y="120000"/>
                  </a:lnTo>
                  <a:lnTo>
                    <a:pt x="3329" y="120000"/>
                  </a:lnTo>
                  <a:lnTo>
                    <a:pt x="119993" y="12000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4" name="Shape 274"/>
            <p:cNvSpPr/>
            <p:nvPr/>
          </p:nvSpPr>
          <p:spPr>
            <a:xfrm>
              <a:off x="39701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64"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5" name="Shape 275"/>
            <p:cNvSpPr/>
            <p:nvPr/>
          </p:nvSpPr>
          <p:spPr>
            <a:xfrm>
              <a:off x="4278800" y="3862750"/>
              <a:ext cx="77400" cy="132900"/>
            </a:xfrm>
            <a:custGeom>
              <a:pathLst>
                <a:path extrusionOk="0" fill="none" h="120000" w="120000">
                  <a:moveTo>
                    <a:pt x="119999" y="119977"/>
                  </a:moveTo>
                  <a:lnTo>
                    <a:pt x="119999" y="11005"/>
                  </a:lnTo>
                  <a:lnTo>
                    <a:pt x="119999" y="11005"/>
                  </a:lnTo>
                  <a:lnTo>
                    <a:pt x="119999" y="8813"/>
                  </a:lnTo>
                  <a:lnTo>
                    <a:pt x="119069" y="6598"/>
                  </a:lnTo>
                  <a:lnTo>
                    <a:pt x="117168" y="4949"/>
                  </a:lnTo>
                  <a:lnTo>
                    <a:pt x="114337" y="3299"/>
                  </a:lnTo>
                  <a:lnTo>
                    <a:pt x="112436" y="2192"/>
                  </a:lnTo>
                  <a:lnTo>
                    <a:pt x="108674" y="1107"/>
                  </a:lnTo>
                  <a:lnTo>
                    <a:pt x="104873" y="542"/>
                  </a:lnTo>
                  <a:lnTo>
                    <a:pt x="101111" y="0"/>
                  </a:lnTo>
                  <a:lnTo>
                    <a:pt x="18926" y="0"/>
                  </a:lnTo>
                  <a:lnTo>
                    <a:pt x="18926" y="0"/>
                  </a:lnTo>
                  <a:lnTo>
                    <a:pt x="15126" y="542"/>
                  </a:lnTo>
                  <a:lnTo>
                    <a:pt x="11363" y="1107"/>
                  </a:lnTo>
                  <a:lnTo>
                    <a:pt x="8532" y="2192"/>
                  </a:lnTo>
                  <a:lnTo>
                    <a:pt x="5701" y="3299"/>
                  </a:lnTo>
                  <a:lnTo>
                    <a:pt x="2870" y="4949"/>
                  </a:lnTo>
                  <a:lnTo>
                    <a:pt x="1939" y="6598"/>
                  </a:lnTo>
                  <a:lnTo>
                    <a:pt x="38" y="8813"/>
                  </a:lnTo>
                  <a:lnTo>
                    <a:pt x="38" y="11005"/>
                  </a:lnTo>
                  <a:lnTo>
                    <a:pt x="38" y="119977"/>
                  </a:lnTo>
                  <a:lnTo>
                    <a:pt x="119999" y="119977"/>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6" name="Shape 276"/>
            <p:cNvSpPr/>
            <p:nvPr/>
          </p:nvSpPr>
          <p:spPr>
            <a:xfrm>
              <a:off x="4073000" y="3716600"/>
              <a:ext cx="77400" cy="279000"/>
            </a:xfrm>
            <a:custGeom>
              <a:pathLst>
                <a:path extrusionOk="0" fill="none" h="120000" w="120000">
                  <a:moveTo>
                    <a:pt x="119999" y="119989"/>
                  </a:moveTo>
                  <a:lnTo>
                    <a:pt x="119999" y="5249"/>
                  </a:lnTo>
                  <a:lnTo>
                    <a:pt x="119999" y="5249"/>
                  </a:lnTo>
                  <a:lnTo>
                    <a:pt x="119999" y="4205"/>
                  </a:lnTo>
                  <a:lnTo>
                    <a:pt x="119069" y="3151"/>
                  </a:lnTo>
                  <a:lnTo>
                    <a:pt x="117168" y="2366"/>
                  </a:lnTo>
                  <a:lnTo>
                    <a:pt x="114337" y="1581"/>
                  </a:lnTo>
                  <a:lnTo>
                    <a:pt x="112436" y="1054"/>
                  </a:lnTo>
                  <a:lnTo>
                    <a:pt x="108674" y="537"/>
                  </a:lnTo>
                  <a:lnTo>
                    <a:pt x="104873" y="268"/>
                  </a:lnTo>
                  <a:lnTo>
                    <a:pt x="101111" y="10"/>
                  </a:lnTo>
                  <a:lnTo>
                    <a:pt x="18926" y="10"/>
                  </a:lnTo>
                  <a:lnTo>
                    <a:pt x="18926" y="10"/>
                  </a:lnTo>
                  <a:lnTo>
                    <a:pt x="15164" y="268"/>
                  </a:lnTo>
                  <a:lnTo>
                    <a:pt x="11363" y="537"/>
                  </a:lnTo>
                  <a:lnTo>
                    <a:pt x="8532" y="1054"/>
                  </a:lnTo>
                  <a:lnTo>
                    <a:pt x="5701" y="1581"/>
                  </a:lnTo>
                  <a:lnTo>
                    <a:pt x="2870" y="2366"/>
                  </a:lnTo>
                  <a:lnTo>
                    <a:pt x="1939" y="3151"/>
                  </a:lnTo>
                  <a:lnTo>
                    <a:pt x="38" y="4205"/>
                  </a:lnTo>
                  <a:lnTo>
                    <a:pt x="38" y="5249"/>
                  </a:lnTo>
                  <a:lnTo>
                    <a:pt x="38" y="119989"/>
                  </a:lnTo>
                  <a:lnTo>
                    <a:pt x="119999" y="11998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7" name="Shape 277"/>
            <p:cNvSpPr/>
            <p:nvPr/>
          </p:nvSpPr>
          <p:spPr>
            <a:xfrm>
              <a:off x="4175900" y="3787250"/>
              <a:ext cx="77400" cy="208200"/>
            </a:xfrm>
            <a:custGeom>
              <a:pathLst>
                <a:path extrusionOk="0" fill="none" h="120000" w="120000">
                  <a:moveTo>
                    <a:pt x="119999" y="119985"/>
                  </a:moveTo>
                  <a:lnTo>
                    <a:pt x="119999" y="7015"/>
                  </a:lnTo>
                  <a:lnTo>
                    <a:pt x="119999" y="7015"/>
                  </a:lnTo>
                  <a:lnTo>
                    <a:pt x="119999" y="5618"/>
                  </a:lnTo>
                  <a:lnTo>
                    <a:pt x="119069" y="4206"/>
                  </a:lnTo>
                  <a:lnTo>
                    <a:pt x="117168" y="3154"/>
                  </a:lnTo>
                  <a:lnTo>
                    <a:pt x="114337" y="2103"/>
                  </a:lnTo>
                  <a:lnTo>
                    <a:pt x="112436" y="1397"/>
                  </a:lnTo>
                  <a:lnTo>
                    <a:pt x="108674" y="705"/>
                  </a:lnTo>
                  <a:lnTo>
                    <a:pt x="104873" y="345"/>
                  </a:lnTo>
                  <a:lnTo>
                    <a:pt x="101111" y="0"/>
                  </a:lnTo>
                  <a:lnTo>
                    <a:pt x="18926" y="0"/>
                  </a:lnTo>
                  <a:lnTo>
                    <a:pt x="18926" y="0"/>
                  </a:lnTo>
                  <a:lnTo>
                    <a:pt x="15164" y="345"/>
                  </a:lnTo>
                  <a:lnTo>
                    <a:pt x="11363" y="705"/>
                  </a:lnTo>
                  <a:lnTo>
                    <a:pt x="8532" y="1397"/>
                  </a:lnTo>
                  <a:lnTo>
                    <a:pt x="5701" y="2103"/>
                  </a:lnTo>
                  <a:lnTo>
                    <a:pt x="2870" y="3154"/>
                  </a:lnTo>
                  <a:lnTo>
                    <a:pt x="1939" y="4206"/>
                  </a:lnTo>
                  <a:lnTo>
                    <a:pt x="38" y="5618"/>
                  </a:lnTo>
                  <a:lnTo>
                    <a:pt x="38" y="7015"/>
                  </a:lnTo>
                  <a:lnTo>
                    <a:pt x="38" y="119985"/>
                  </a:lnTo>
                  <a:lnTo>
                    <a:pt x="119999" y="119985"/>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78" name="Shape 278"/>
          <p:cNvGrpSpPr/>
          <p:nvPr/>
        </p:nvGrpSpPr>
        <p:grpSpPr>
          <a:xfrm>
            <a:off x="8103595" y="1888521"/>
            <a:ext cx="287959" cy="375184"/>
            <a:chOff x="590250" y="244200"/>
            <a:chExt cx="407875" cy="532025"/>
          </a:xfrm>
        </p:grpSpPr>
        <p:sp>
          <p:nvSpPr>
            <p:cNvPr id="279" name="Shape 279"/>
            <p:cNvSpPr/>
            <p:nvPr/>
          </p:nvSpPr>
          <p:spPr>
            <a:xfrm>
              <a:off x="623125" y="313625"/>
              <a:ext cx="375000" cy="462600"/>
            </a:xfrm>
            <a:custGeom>
              <a:pathLst>
                <a:path extrusionOk="0" fill="none" h="120000" w="120000">
                  <a:moveTo>
                    <a:pt x="7" y="113685"/>
                  </a:moveTo>
                  <a:lnTo>
                    <a:pt x="7" y="113685"/>
                  </a:lnTo>
                  <a:lnTo>
                    <a:pt x="7" y="113685"/>
                  </a:lnTo>
                  <a:lnTo>
                    <a:pt x="199" y="114632"/>
                  </a:lnTo>
                  <a:lnTo>
                    <a:pt x="391" y="115734"/>
                  </a:lnTo>
                  <a:lnTo>
                    <a:pt x="983" y="116842"/>
                  </a:lnTo>
                  <a:lnTo>
                    <a:pt x="1759" y="117944"/>
                  </a:lnTo>
                  <a:lnTo>
                    <a:pt x="2343" y="118580"/>
                  </a:lnTo>
                  <a:lnTo>
                    <a:pt x="3119" y="119053"/>
                  </a:lnTo>
                  <a:lnTo>
                    <a:pt x="3902" y="119364"/>
                  </a:lnTo>
                  <a:lnTo>
                    <a:pt x="4878" y="119682"/>
                  </a:lnTo>
                  <a:lnTo>
                    <a:pt x="6046" y="120000"/>
                  </a:lnTo>
                  <a:lnTo>
                    <a:pt x="7406" y="120000"/>
                  </a:lnTo>
                  <a:lnTo>
                    <a:pt x="115713" y="120000"/>
                  </a:lnTo>
                  <a:lnTo>
                    <a:pt x="115713" y="120000"/>
                  </a:lnTo>
                  <a:lnTo>
                    <a:pt x="116296" y="120000"/>
                  </a:lnTo>
                  <a:lnTo>
                    <a:pt x="116880" y="119837"/>
                  </a:lnTo>
                  <a:lnTo>
                    <a:pt x="117856" y="119364"/>
                  </a:lnTo>
                  <a:lnTo>
                    <a:pt x="118632" y="118580"/>
                  </a:lnTo>
                  <a:lnTo>
                    <a:pt x="119216" y="117627"/>
                  </a:lnTo>
                  <a:lnTo>
                    <a:pt x="119608" y="116525"/>
                  </a:lnTo>
                  <a:lnTo>
                    <a:pt x="119800" y="115260"/>
                  </a:lnTo>
                  <a:lnTo>
                    <a:pt x="119992" y="113050"/>
                  </a:lnTo>
                  <a:lnTo>
                    <a:pt x="119992" y="3157"/>
                  </a:lnTo>
                  <a:lnTo>
                    <a:pt x="119992" y="3157"/>
                  </a:lnTo>
                  <a:lnTo>
                    <a:pt x="119992" y="2210"/>
                  </a:lnTo>
                  <a:lnTo>
                    <a:pt x="119800" y="1419"/>
                  </a:lnTo>
                  <a:lnTo>
                    <a:pt x="119608" y="946"/>
                  </a:lnTo>
                  <a:lnTo>
                    <a:pt x="119216" y="473"/>
                  </a:lnTo>
                  <a:lnTo>
                    <a:pt x="118632" y="317"/>
                  </a:lnTo>
                  <a:lnTo>
                    <a:pt x="117856" y="155"/>
                  </a:lnTo>
                  <a:lnTo>
                    <a:pt x="115713"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0" name="Shape 280"/>
            <p:cNvSpPr/>
            <p:nvPr/>
          </p:nvSpPr>
          <p:spPr>
            <a:xfrm>
              <a:off x="590250" y="269775"/>
              <a:ext cx="377400" cy="462900"/>
            </a:xfrm>
            <a:custGeom>
              <a:pathLst>
                <a:path extrusionOk="0" fill="none" h="120000" w="120000">
                  <a:moveTo>
                    <a:pt x="113801" y="0"/>
                  </a:moveTo>
                  <a:lnTo>
                    <a:pt x="6198" y="0"/>
                  </a:lnTo>
                  <a:lnTo>
                    <a:pt x="6198" y="0"/>
                  </a:lnTo>
                  <a:lnTo>
                    <a:pt x="5038" y="162"/>
                  </a:lnTo>
                  <a:lnTo>
                    <a:pt x="3877" y="479"/>
                  </a:lnTo>
                  <a:lnTo>
                    <a:pt x="2717" y="790"/>
                  </a:lnTo>
                  <a:lnTo>
                    <a:pt x="1748" y="1426"/>
                  </a:lnTo>
                  <a:lnTo>
                    <a:pt x="969" y="2210"/>
                  </a:lnTo>
                  <a:lnTo>
                    <a:pt x="588" y="3163"/>
                  </a:lnTo>
                  <a:lnTo>
                    <a:pt x="198" y="4109"/>
                  </a:lnTo>
                  <a:lnTo>
                    <a:pt x="7" y="5056"/>
                  </a:lnTo>
                  <a:lnTo>
                    <a:pt x="7" y="114943"/>
                  </a:lnTo>
                  <a:lnTo>
                    <a:pt x="7" y="114943"/>
                  </a:lnTo>
                  <a:lnTo>
                    <a:pt x="198" y="115890"/>
                  </a:lnTo>
                  <a:lnTo>
                    <a:pt x="588" y="116836"/>
                  </a:lnTo>
                  <a:lnTo>
                    <a:pt x="969" y="117782"/>
                  </a:lnTo>
                  <a:lnTo>
                    <a:pt x="1748" y="118573"/>
                  </a:lnTo>
                  <a:lnTo>
                    <a:pt x="2717" y="119202"/>
                  </a:lnTo>
                  <a:lnTo>
                    <a:pt x="3877" y="119520"/>
                  </a:lnTo>
                  <a:lnTo>
                    <a:pt x="5038" y="119837"/>
                  </a:lnTo>
                  <a:lnTo>
                    <a:pt x="6198" y="119993"/>
                  </a:lnTo>
                  <a:lnTo>
                    <a:pt x="113801" y="119993"/>
                  </a:lnTo>
                  <a:lnTo>
                    <a:pt x="113801" y="119993"/>
                  </a:lnTo>
                  <a:lnTo>
                    <a:pt x="114961" y="119837"/>
                  </a:lnTo>
                  <a:lnTo>
                    <a:pt x="116130" y="119520"/>
                  </a:lnTo>
                  <a:lnTo>
                    <a:pt x="117290" y="119202"/>
                  </a:lnTo>
                  <a:lnTo>
                    <a:pt x="118251" y="118573"/>
                  </a:lnTo>
                  <a:lnTo>
                    <a:pt x="119030" y="117782"/>
                  </a:lnTo>
                  <a:lnTo>
                    <a:pt x="119419" y="116836"/>
                  </a:lnTo>
                  <a:lnTo>
                    <a:pt x="119801" y="115890"/>
                  </a:lnTo>
                  <a:lnTo>
                    <a:pt x="120000" y="114943"/>
                  </a:lnTo>
                  <a:lnTo>
                    <a:pt x="120000" y="5056"/>
                  </a:lnTo>
                  <a:lnTo>
                    <a:pt x="120000" y="5056"/>
                  </a:lnTo>
                  <a:lnTo>
                    <a:pt x="119801" y="4109"/>
                  </a:lnTo>
                  <a:lnTo>
                    <a:pt x="119419" y="3163"/>
                  </a:lnTo>
                  <a:lnTo>
                    <a:pt x="119030" y="2210"/>
                  </a:lnTo>
                  <a:lnTo>
                    <a:pt x="118251" y="1426"/>
                  </a:lnTo>
                  <a:lnTo>
                    <a:pt x="117290" y="790"/>
                  </a:lnTo>
                  <a:lnTo>
                    <a:pt x="116130" y="479"/>
                  </a:lnTo>
                  <a:lnTo>
                    <a:pt x="114961" y="162"/>
                  </a:lnTo>
                  <a:lnTo>
                    <a:pt x="113801" y="0"/>
                  </a:lnTo>
                  <a:lnTo>
                    <a:pt x="113801"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1" name="Shape 281"/>
            <p:cNvSpPr/>
            <p:nvPr/>
          </p:nvSpPr>
          <p:spPr>
            <a:xfrm>
              <a:off x="796650" y="274025"/>
              <a:ext cx="45000" cy="45000"/>
            </a:xfrm>
            <a:custGeom>
              <a:pathLst>
                <a:path extrusionOk="0" fill="none" h="120000" w="120000">
                  <a:moveTo>
                    <a:pt x="60000" y="66"/>
                  </a:moveTo>
                  <a:lnTo>
                    <a:pt x="60000" y="66"/>
                  </a:lnTo>
                  <a:lnTo>
                    <a:pt x="71374" y="1662"/>
                  </a:lnTo>
                  <a:lnTo>
                    <a:pt x="82682" y="4922"/>
                  </a:lnTo>
                  <a:lnTo>
                    <a:pt x="94057" y="9778"/>
                  </a:lnTo>
                  <a:lnTo>
                    <a:pt x="102106" y="17893"/>
                  </a:lnTo>
                  <a:lnTo>
                    <a:pt x="110221" y="26008"/>
                  </a:lnTo>
                  <a:lnTo>
                    <a:pt x="115077" y="37317"/>
                  </a:lnTo>
                  <a:lnTo>
                    <a:pt x="118337" y="48691"/>
                  </a:lnTo>
                  <a:lnTo>
                    <a:pt x="119933" y="60000"/>
                  </a:lnTo>
                  <a:lnTo>
                    <a:pt x="119933" y="60000"/>
                  </a:lnTo>
                  <a:lnTo>
                    <a:pt x="118337" y="71374"/>
                  </a:lnTo>
                  <a:lnTo>
                    <a:pt x="115077" y="82682"/>
                  </a:lnTo>
                  <a:lnTo>
                    <a:pt x="110221" y="94057"/>
                  </a:lnTo>
                  <a:lnTo>
                    <a:pt x="102106" y="102106"/>
                  </a:lnTo>
                  <a:lnTo>
                    <a:pt x="94057" y="110221"/>
                  </a:lnTo>
                  <a:lnTo>
                    <a:pt x="82682" y="115077"/>
                  </a:lnTo>
                  <a:lnTo>
                    <a:pt x="71374" y="118337"/>
                  </a:lnTo>
                  <a:lnTo>
                    <a:pt x="60000" y="119933"/>
                  </a:lnTo>
                  <a:lnTo>
                    <a:pt x="60000" y="119933"/>
                  </a:lnTo>
                  <a:lnTo>
                    <a:pt x="48691" y="118337"/>
                  </a:lnTo>
                  <a:lnTo>
                    <a:pt x="37317" y="115077"/>
                  </a:lnTo>
                  <a:lnTo>
                    <a:pt x="26008" y="110221"/>
                  </a:lnTo>
                  <a:lnTo>
                    <a:pt x="17893" y="102106"/>
                  </a:lnTo>
                  <a:lnTo>
                    <a:pt x="9778" y="94057"/>
                  </a:lnTo>
                  <a:lnTo>
                    <a:pt x="4922" y="82682"/>
                  </a:lnTo>
                  <a:lnTo>
                    <a:pt x="1662" y="71374"/>
                  </a:lnTo>
                  <a:lnTo>
                    <a:pt x="66" y="60000"/>
                  </a:lnTo>
                  <a:lnTo>
                    <a:pt x="66" y="60000"/>
                  </a:lnTo>
                  <a:lnTo>
                    <a:pt x="1662" y="48691"/>
                  </a:lnTo>
                  <a:lnTo>
                    <a:pt x="4922" y="37317"/>
                  </a:lnTo>
                  <a:lnTo>
                    <a:pt x="9778" y="26008"/>
                  </a:lnTo>
                  <a:lnTo>
                    <a:pt x="17893" y="17893"/>
                  </a:lnTo>
                  <a:lnTo>
                    <a:pt x="26008" y="9778"/>
                  </a:lnTo>
                  <a:lnTo>
                    <a:pt x="37317" y="4922"/>
                  </a:lnTo>
                  <a:lnTo>
                    <a:pt x="48691" y="1662"/>
                  </a:lnTo>
                  <a:lnTo>
                    <a:pt x="60000" y="66"/>
                  </a:lnTo>
                  <a:lnTo>
                    <a:pt x="60000"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2" name="Shape 282"/>
            <p:cNvSpPr/>
            <p:nvPr/>
          </p:nvSpPr>
          <p:spPr>
            <a:xfrm>
              <a:off x="713850" y="274025"/>
              <a:ext cx="45000" cy="45000"/>
            </a:xfrm>
            <a:custGeom>
              <a:pathLst>
                <a:path extrusionOk="0" fill="none" h="120000" w="120000">
                  <a:moveTo>
                    <a:pt x="60033" y="66"/>
                  </a:moveTo>
                  <a:lnTo>
                    <a:pt x="60033" y="66"/>
                  </a:lnTo>
                  <a:lnTo>
                    <a:pt x="71347" y="1662"/>
                  </a:lnTo>
                  <a:lnTo>
                    <a:pt x="82728" y="4922"/>
                  </a:lnTo>
                  <a:lnTo>
                    <a:pt x="94043" y="9778"/>
                  </a:lnTo>
                  <a:lnTo>
                    <a:pt x="102163" y="17893"/>
                  </a:lnTo>
                  <a:lnTo>
                    <a:pt x="110282" y="26008"/>
                  </a:lnTo>
                  <a:lnTo>
                    <a:pt x="115141" y="37317"/>
                  </a:lnTo>
                  <a:lnTo>
                    <a:pt x="118402" y="48691"/>
                  </a:lnTo>
                  <a:lnTo>
                    <a:pt x="120000" y="60000"/>
                  </a:lnTo>
                  <a:lnTo>
                    <a:pt x="120000" y="60000"/>
                  </a:lnTo>
                  <a:lnTo>
                    <a:pt x="118402"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903" y="102106"/>
                  </a:lnTo>
                  <a:lnTo>
                    <a:pt x="9783" y="94057"/>
                  </a:lnTo>
                  <a:lnTo>
                    <a:pt x="4925" y="82682"/>
                  </a:lnTo>
                  <a:lnTo>
                    <a:pt x="1663" y="71374"/>
                  </a:lnTo>
                  <a:lnTo>
                    <a:pt x="66" y="60000"/>
                  </a:lnTo>
                  <a:lnTo>
                    <a:pt x="66" y="60000"/>
                  </a:lnTo>
                  <a:lnTo>
                    <a:pt x="1663" y="48691"/>
                  </a:lnTo>
                  <a:lnTo>
                    <a:pt x="4925" y="37317"/>
                  </a:lnTo>
                  <a:lnTo>
                    <a:pt x="9783" y="26008"/>
                  </a:lnTo>
                  <a:lnTo>
                    <a:pt x="17903" y="17893"/>
                  </a:lnTo>
                  <a:lnTo>
                    <a:pt x="25956" y="9778"/>
                  </a:lnTo>
                  <a:lnTo>
                    <a:pt x="37337" y="4922"/>
                  </a:lnTo>
                  <a:lnTo>
                    <a:pt x="48652" y="1662"/>
                  </a:lnTo>
                  <a:lnTo>
                    <a:pt x="60033" y="66"/>
                  </a:lnTo>
                  <a:lnTo>
                    <a:pt x="60033" y="66"/>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3" name="Shape 283"/>
            <p:cNvSpPr/>
            <p:nvPr/>
          </p:nvSpPr>
          <p:spPr>
            <a:xfrm>
              <a:off x="631050" y="274025"/>
              <a:ext cx="45000" cy="45000"/>
            </a:xfrm>
            <a:custGeom>
              <a:pathLst>
                <a:path extrusionOk="0" fill="none" h="120000" w="120000">
                  <a:moveTo>
                    <a:pt x="0" y="60000"/>
                  </a:moveTo>
                  <a:lnTo>
                    <a:pt x="0" y="60000"/>
                  </a:lnTo>
                  <a:lnTo>
                    <a:pt x="1663" y="48691"/>
                  </a:lnTo>
                  <a:lnTo>
                    <a:pt x="4858" y="37317"/>
                  </a:lnTo>
                  <a:lnTo>
                    <a:pt x="9783" y="26008"/>
                  </a:lnTo>
                  <a:lnTo>
                    <a:pt x="17836" y="17893"/>
                  </a:lnTo>
                  <a:lnTo>
                    <a:pt x="25956" y="9778"/>
                  </a:lnTo>
                  <a:lnTo>
                    <a:pt x="37337" y="4922"/>
                  </a:lnTo>
                  <a:lnTo>
                    <a:pt x="48652" y="1662"/>
                  </a:lnTo>
                  <a:lnTo>
                    <a:pt x="60033" y="66"/>
                  </a:lnTo>
                  <a:lnTo>
                    <a:pt x="60033" y="66"/>
                  </a:lnTo>
                  <a:lnTo>
                    <a:pt x="71347" y="1662"/>
                  </a:lnTo>
                  <a:lnTo>
                    <a:pt x="82728" y="4922"/>
                  </a:lnTo>
                  <a:lnTo>
                    <a:pt x="94043" y="9778"/>
                  </a:lnTo>
                  <a:lnTo>
                    <a:pt x="102163" y="17893"/>
                  </a:lnTo>
                  <a:lnTo>
                    <a:pt x="110282" y="26008"/>
                  </a:lnTo>
                  <a:lnTo>
                    <a:pt x="115141" y="37317"/>
                  </a:lnTo>
                  <a:lnTo>
                    <a:pt x="118336" y="48691"/>
                  </a:lnTo>
                  <a:lnTo>
                    <a:pt x="120000" y="60000"/>
                  </a:lnTo>
                  <a:lnTo>
                    <a:pt x="120000" y="60000"/>
                  </a:lnTo>
                  <a:lnTo>
                    <a:pt x="118336" y="71374"/>
                  </a:lnTo>
                  <a:lnTo>
                    <a:pt x="115141" y="82682"/>
                  </a:lnTo>
                  <a:lnTo>
                    <a:pt x="110282" y="94057"/>
                  </a:lnTo>
                  <a:lnTo>
                    <a:pt x="102163" y="102106"/>
                  </a:lnTo>
                  <a:lnTo>
                    <a:pt x="94043" y="110221"/>
                  </a:lnTo>
                  <a:lnTo>
                    <a:pt x="82728" y="115077"/>
                  </a:lnTo>
                  <a:lnTo>
                    <a:pt x="71347" y="118337"/>
                  </a:lnTo>
                  <a:lnTo>
                    <a:pt x="60033" y="119933"/>
                  </a:lnTo>
                  <a:lnTo>
                    <a:pt x="60033" y="119933"/>
                  </a:lnTo>
                  <a:lnTo>
                    <a:pt x="48652" y="118337"/>
                  </a:lnTo>
                  <a:lnTo>
                    <a:pt x="37337" y="115077"/>
                  </a:lnTo>
                  <a:lnTo>
                    <a:pt x="25956" y="110221"/>
                  </a:lnTo>
                  <a:lnTo>
                    <a:pt x="17836" y="102106"/>
                  </a:lnTo>
                  <a:lnTo>
                    <a:pt x="9783" y="94057"/>
                  </a:lnTo>
                  <a:lnTo>
                    <a:pt x="4858" y="82682"/>
                  </a:lnTo>
                  <a:lnTo>
                    <a:pt x="1663" y="71374"/>
                  </a:lnTo>
                  <a:lnTo>
                    <a:pt x="0" y="60000"/>
                  </a:lnTo>
                  <a:lnTo>
                    <a:pt x="0" y="6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4" name="Shape 284"/>
            <p:cNvSpPr/>
            <p:nvPr/>
          </p:nvSpPr>
          <p:spPr>
            <a:xfrm>
              <a:off x="649925" y="590050"/>
              <a:ext cx="134100" cy="0"/>
            </a:xfrm>
            <a:custGeom>
              <a:pathLst>
                <a:path extrusionOk="0" fill="none" h="120000" w="120000">
                  <a:moveTo>
                    <a:pt x="119977" y="0"/>
                  </a:moveTo>
                  <a:lnTo>
                    <a:pt x="0" y="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5" name="Shape 285"/>
            <p:cNvSpPr/>
            <p:nvPr/>
          </p:nvSpPr>
          <p:spPr>
            <a:xfrm>
              <a:off x="649925" y="5346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6" name="Shape 286"/>
            <p:cNvSpPr/>
            <p:nvPr/>
          </p:nvSpPr>
          <p:spPr>
            <a:xfrm>
              <a:off x="649925" y="4798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7" name="Shape 287"/>
            <p:cNvSpPr/>
            <p:nvPr/>
          </p:nvSpPr>
          <p:spPr>
            <a:xfrm>
              <a:off x="649925" y="424425"/>
              <a:ext cx="255600" cy="0"/>
            </a:xfrm>
            <a:custGeom>
              <a:pathLst>
                <a:path extrusionOk="0" fill="none" h="120000" w="120000">
                  <a:moveTo>
                    <a:pt x="119988" y="120000"/>
                  </a:moveTo>
                  <a:lnTo>
                    <a:pt x="0" y="120000"/>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8" name="Shape 288"/>
            <p:cNvSpPr/>
            <p:nvPr/>
          </p:nvSpPr>
          <p:spPr>
            <a:xfrm>
              <a:off x="879475" y="274025"/>
              <a:ext cx="45000" cy="45000"/>
            </a:xfrm>
            <a:custGeom>
              <a:pathLst>
                <a:path extrusionOk="0" fill="none" h="120000" w="120000">
                  <a:moveTo>
                    <a:pt x="59966" y="119933"/>
                  </a:moveTo>
                  <a:lnTo>
                    <a:pt x="59966" y="119933"/>
                  </a:lnTo>
                  <a:lnTo>
                    <a:pt x="48652" y="118337"/>
                  </a:lnTo>
                  <a:lnTo>
                    <a:pt x="37271" y="115077"/>
                  </a:lnTo>
                  <a:lnTo>
                    <a:pt x="25956" y="110221"/>
                  </a:lnTo>
                  <a:lnTo>
                    <a:pt x="17836" y="102106"/>
                  </a:lnTo>
                  <a:lnTo>
                    <a:pt x="9717" y="94057"/>
                  </a:lnTo>
                  <a:lnTo>
                    <a:pt x="4858" y="82682"/>
                  </a:lnTo>
                  <a:lnTo>
                    <a:pt x="1663" y="71374"/>
                  </a:lnTo>
                  <a:lnTo>
                    <a:pt x="0" y="60000"/>
                  </a:lnTo>
                  <a:lnTo>
                    <a:pt x="0" y="60000"/>
                  </a:lnTo>
                  <a:lnTo>
                    <a:pt x="1663" y="48691"/>
                  </a:lnTo>
                  <a:lnTo>
                    <a:pt x="4858" y="37317"/>
                  </a:lnTo>
                  <a:lnTo>
                    <a:pt x="9717" y="26008"/>
                  </a:lnTo>
                  <a:lnTo>
                    <a:pt x="17836" y="17893"/>
                  </a:lnTo>
                  <a:lnTo>
                    <a:pt x="25956" y="9778"/>
                  </a:lnTo>
                  <a:lnTo>
                    <a:pt x="37271" y="4922"/>
                  </a:lnTo>
                  <a:lnTo>
                    <a:pt x="48652" y="1662"/>
                  </a:lnTo>
                  <a:lnTo>
                    <a:pt x="59966" y="66"/>
                  </a:lnTo>
                  <a:lnTo>
                    <a:pt x="59966" y="66"/>
                  </a:lnTo>
                  <a:lnTo>
                    <a:pt x="71347" y="1662"/>
                  </a:lnTo>
                  <a:lnTo>
                    <a:pt x="82662" y="4922"/>
                  </a:lnTo>
                  <a:lnTo>
                    <a:pt x="94043" y="9778"/>
                  </a:lnTo>
                  <a:lnTo>
                    <a:pt x="102163" y="17893"/>
                  </a:lnTo>
                  <a:lnTo>
                    <a:pt x="110216" y="26008"/>
                  </a:lnTo>
                  <a:lnTo>
                    <a:pt x="115074" y="37317"/>
                  </a:lnTo>
                  <a:lnTo>
                    <a:pt x="118336" y="48691"/>
                  </a:lnTo>
                  <a:lnTo>
                    <a:pt x="119933" y="60000"/>
                  </a:lnTo>
                  <a:lnTo>
                    <a:pt x="119933" y="60000"/>
                  </a:lnTo>
                  <a:lnTo>
                    <a:pt x="118336" y="71374"/>
                  </a:lnTo>
                  <a:lnTo>
                    <a:pt x="115074" y="82682"/>
                  </a:lnTo>
                  <a:lnTo>
                    <a:pt x="110216" y="94057"/>
                  </a:lnTo>
                  <a:lnTo>
                    <a:pt x="102163" y="102106"/>
                  </a:lnTo>
                  <a:lnTo>
                    <a:pt x="94043" y="110221"/>
                  </a:lnTo>
                  <a:lnTo>
                    <a:pt x="82662" y="115077"/>
                  </a:lnTo>
                  <a:lnTo>
                    <a:pt x="71347" y="118337"/>
                  </a:lnTo>
                  <a:lnTo>
                    <a:pt x="59966" y="119933"/>
                  </a:lnTo>
                  <a:lnTo>
                    <a:pt x="59966" y="119933"/>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9" name="Shape 289"/>
            <p:cNvSpPr/>
            <p:nvPr/>
          </p:nvSpPr>
          <p:spPr>
            <a:xfrm>
              <a:off x="654800"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0" name="Shape 290"/>
            <p:cNvSpPr/>
            <p:nvPr/>
          </p:nvSpPr>
          <p:spPr>
            <a:xfrm>
              <a:off x="7376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1" name="Shape 291"/>
            <p:cNvSpPr/>
            <p:nvPr/>
          </p:nvSpPr>
          <p:spPr>
            <a:xfrm>
              <a:off x="820400" y="244200"/>
              <a:ext cx="0" cy="51300"/>
            </a:xfrm>
            <a:custGeom>
              <a:pathLst>
                <a:path extrusionOk="0" fill="none" h="120000" w="120000">
                  <a:moveTo>
                    <a:pt x="120000" y="58"/>
                  </a:moveTo>
                  <a:lnTo>
                    <a:pt x="12000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2" name="Shape 292"/>
            <p:cNvSpPr/>
            <p:nvPr/>
          </p:nvSpPr>
          <p:spPr>
            <a:xfrm>
              <a:off x="903225" y="244200"/>
              <a:ext cx="0" cy="51300"/>
            </a:xfrm>
            <a:custGeom>
              <a:pathLst>
                <a:path extrusionOk="0" fill="none" h="120000" w="120000">
                  <a:moveTo>
                    <a:pt x="0" y="58"/>
                  </a:moveTo>
                  <a:lnTo>
                    <a:pt x="0" y="119941"/>
                  </a:lnTo>
                </a:path>
              </a:pathLst>
            </a:custGeom>
            <a:noFill/>
            <a:ln cap="rnd" cmpd="sng" w="121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Shape 293"/>
          <p:cNvGrpSpPr/>
          <p:nvPr/>
        </p:nvGrpSpPr>
        <p:grpSpPr>
          <a:xfrm>
            <a:off x="8307790" y="2716082"/>
            <a:ext cx="452315" cy="433887"/>
            <a:chOff x="5233525" y="4954450"/>
            <a:chExt cx="538150" cy="516225"/>
          </a:xfrm>
        </p:grpSpPr>
        <p:sp>
          <p:nvSpPr>
            <p:cNvPr id="294" name="Shape 294"/>
            <p:cNvSpPr/>
            <p:nvPr/>
          </p:nvSpPr>
          <p:spPr>
            <a:xfrm>
              <a:off x="5637825" y="4954450"/>
              <a:ext cx="89400" cy="89400"/>
            </a:xfrm>
            <a:custGeom>
              <a:pathLst>
                <a:path extrusionOk="0" fill="none" h="120000" w="120000">
                  <a:moveTo>
                    <a:pt x="34280" y="114269"/>
                  </a:moveTo>
                  <a:lnTo>
                    <a:pt x="34280" y="114269"/>
                  </a:lnTo>
                  <a:lnTo>
                    <a:pt x="39977" y="116716"/>
                  </a:lnTo>
                  <a:lnTo>
                    <a:pt x="46512" y="118358"/>
                  </a:lnTo>
                  <a:lnTo>
                    <a:pt x="53046" y="119162"/>
                  </a:lnTo>
                  <a:lnTo>
                    <a:pt x="59581" y="120000"/>
                  </a:lnTo>
                  <a:lnTo>
                    <a:pt x="59581" y="120000"/>
                  </a:lnTo>
                  <a:lnTo>
                    <a:pt x="66115" y="119162"/>
                  </a:lnTo>
                  <a:lnTo>
                    <a:pt x="71812" y="118358"/>
                  </a:lnTo>
                  <a:lnTo>
                    <a:pt x="77542" y="117553"/>
                  </a:lnTo>
                  <a:lnTo>
                    <a:pt x="83239" y="115107"/>
                  </a:lnTo>
                  <a:lnTo>
                    <a:pt x="88131" y="112627"/>
                  </a:lnTo>
                  <a:lnTo>
                    <a:pt x="93024" y="109377"/>
                  </a:lnTo>
                  <a:lnTo>
                    <a:pt x="97950" y="106126"/>
                  </a:lnTo>
                  <a:lnTo>
                    <a:pt x="102005" y="102038"/>
                  </a:lnTo>
                  <a:lnTo>
                    <a:pt x="106093" y="97950"/>
                  </a:lnTo>
                  <a:lnTo>
                    <a:pt x="109377" y="93862"/>
                  </a:lnTo>
                  <a:lnTo>
                    <a:pt x="112627" y="88165"/>
                  </a:lnTo>
                  <a:lnTo>
                    <a:pt x="115074" y="83272"/>
                  </a:lnTo>
                  <a:lnTo>
                    <a:pt x="116716" y="77542"/>
                  </a:lnTo>
                  <a:lnTo>
                    <a:pt x="118324" y="71845"/>
                  </a:lnTo>
                  <a:lnTo>
                    <a:pt x="119162" y="66115"/>
                  </a:lnTo>
                  <a:lnTo>
                    <a:pt x="119966" y="60418"/>
                  </a:lnTo>
                  <a:lnTo>
                    <a:pt x="119966" y="60418"/>
                  </a:lnTo>
                  <a:lnTo>
                    <a:pt x="119162" y="53884"/>
                  </a:lnTo>
                  <a:lnTo>
                    <a:pt x="118324" y="48154"/>
                  </a:lnTo>
                  <a:lnTo>
                    <a:pt x="116716" y="42457"/>
                  </a:lnTo>
                  <a:lnTo>
                    <a:pt x="115074" y="36727"/>
                  </a:lnTo>
                  <a:lnTo>
                    <a:pt x="112627" y="31834"/>
                  </a:lnTo>
                  <a:lnTo>
                    <a:pt x="109377" y="26942"/>
                  </a:lnTo>
                  <a:lnTo>
                    <a:pt x="106093" y="22049"/>
                  </a:lnTo>
                  <a:lnTo>
                    <a:pt x="102005" y="17961"/>
                  </a:lnTo>
                  <a:lnTo>
                    <a:pt x="97950" y="13873"/>
                  </a:lnTo>
                  <a:lnTo>
                    <a:pt x="93024" y="10622"/>
                  </a:lnTo>
                  <a:lnTo>
                    <a:pt x="88131" y="7372"/>
                  </a:lnTo>
                  <a:lnTo>
                    <a:pt x="83239" y="4925"/>
                  </a:lnTo>
                  <a:lnTo>
                    <a:pt x="77542" y="3283"/>
                  </a:lnTo>
                  <a:lnTo>
                    <a:pt x="71812" y="1641"/>
                  </a:lnTo>
                  <a:lnTo>
                    <a:pt x="66115" y="837"/>
                  </a:lnTo>
                  <a:lnTo>
                    <a:pt x="59581" y="0"/>
                  </a:lnTo>
                  <a:lnTo>
                    <a:pt x="59581" y="0"/>
                  </a:lnTo>
                  <a:lnTo>
                    <a:pt x="53850" y="837"/>
                  </a:lnTo>
                  <a:lnTo>
                    <a:pt x="48154" y="1641"/>
                  </a:lnTo>
                  <a:lnTo>
                    <a:pt x="42423" y="3283"/>
                  </a:lnTo>
                  <a:lnTo>
                    <a:pt x="36727" y="4925"/>
                  </a:lnTo>
                  <a:lnTo>
                    <a:pt x="30996" y="7372"/>
                  </a:lnTo>
                  <a:lnTo>
                    <a:pt x="26104" y="10622"/>
                  </a:lnTo>
                  <a:lnTo>
                    <a:pt x="22049" y="13873"/>
                  </a:lnTo>
                  <a:lnTo>
                    <a:pt x="17961" y="17961"/>
                  </a:lnTo>
                  <a:lnTo>
                    <a:pt x="13873" y="22049"/>
                  </a:lnTo>
                  <a:lnTo>
                    <a:pt x="10622" y="26942"/>
                  </a:lnTo>
                  <a:lnTo>
                    <a:pt x="7338" y="31834"/>
                  </a:lnTo>
                  <a:lnTo>
                    <a:pt x="4892" y="36727"/>
                  </a:lnTo>
                  <a:lnTo>
                    <a:pt x="2446" y="42457"/>
                  </a:lnTo>
                  <a:lnTo>
                    <a:pt x="1641" y="48154"/>
                  </a:lnTo>
                  <a:lnTo>
                    <a:pt x="804" y="53884"/>
                  </a:lnTo>
                  <a:lnTo>
                    <a:pt x="0" y="60418"/>
                  </a:lnTo>
                  <a:lnTo>
                    <a:pt x="0" y="60418"/>
                  </a:lnTo>
                  <a:lnTo>
                    <a:pt x="804" y="69399"/>
                  </a:lnTo>
                  <a:lnTo>
                    <a:pt x="3250" y="78380"/>
                  </a:lnTo>
                  <a:lnTo>
                    <a:pt x="6534" y="86523"/>
                  </a:lnTo>
                  <a:lnTo>
                    <a:pt x="10622" y="9386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5" name="Shape 295"/>
            <p:cNvSpPr/>
            <p:nvPr/>
          </p:nvSpPr>
          <p:spPr>
            <a:xfrm>
              <a:off x="5323025" y="4980625"/>
              <a:ext cx="88800" cy="88800"/>
            </a:xfrm>
            <a:custGeom>
              <a:pathLst>
                <a:path extrusionOk="0" fill="none" h="120000" w="120000">
                  <a:moveTo>
                    <a:pt x="107652" y="96148"/>
                  </a:moveTo>
                  <a:lnTo>
                    <a:pt x="107652" y="96148"/>
                  </a:lnTo>
                  <a:lnTo>
                    <a:pt x="111768" y="90413"/>
                  </a:lnTo>
                  <a:lnTo>
                    <a:pt x="115040" y="84644"/>
                  </a:lnTo>
                  <a:lnTo>
                    <a:pt x="117503" y="78065"/>
                  </a:lnTo>
                  <a:lnTo>
                    <a:pt x="119156" y="70677"/>
                  </a:lnTo>
                  <a:lnTo>
                    <a:pt x="119156" y="70677"/>
                  </a:lnTo>
                  <a:lnTo>
                    <a:pt x="119966" y="64942"/>
                  </a:lnTo>
                  <a:lnTo>
                    <a:pt x="119966" y="58363"/>
                  </a:lnTo>
                  <a:lnTo>
                    <a:pt x="119966" y="52594"/>
                  </a:lnTo>
                  <a:lnTo>
                    <a:pt x="118346" y="46859"/>
                  </a:lnTo>
                  <a:lnTo>
                    <a:pt x="116693" y="41090"/>
                  </a:lnTo>
                  <a:lnTo>
                    <a:pt x="115040" y="36165"/>
                  </a:lnTo>
                  <a:lnTo>
                    <a:pt x="112578" y="30430"/>
                  </a:lnTo>
                  <a:lnTo>
                    <a:pt x="109305" y="25504"/>
                  </a:lnTo>
                  <a:lnTo>
                    <a:pt x="105999" y="21388"/>
                  </a:lnTo>
                  <a:lnTo>
                    <a:pt x="101917" y="17272"/>
                  </a:lnTo>
                  <a:lnTo>
                    <a:pt x="97801" y="13157"/>
                  </a:lnTo>
                  <a:lnTo>
                    <a:pt x="92876" y="9884"/>
                  </a:lnTo>
                  <a:lnTo>
                    <a:pt x="87916" y="6612"/>
                  </a:lnTo>
                  <a:lnTo>
                    <a:pt x="82181" y="4115"/>
                  </a:lnTo>
                  <a:lnTo>
                    <a:pt x="76446" y="2496"/>
                  </a:lnTo>
                  <a:lnTo>
                    <a:pt x="70677" y="843"/>
                  </a:lnTo>
                  <a:lnTo>
                    <a:pt x="70677" y="843"/>
                  </a:lnTo>
                  <a:lnTo>
                    <a:pt x="64942" y="33"/>
                  </a:lnTo>
                  <a:lnTo>
                    <a:pt x="58363" y="33"/>
                  </a:lnTo>
                  <a:lnTo>
                    <a:pt x="52594" y="33"/>
                  </a:lnTo>
                  <a:lnTo>
                    <a:pt x="46859" y="843"/>
                  </a:lnTo>
                  <a:lnTo>
                    <a:pt x="41090" y="2496"/>
                  </a:lnTo>
                  <a:lnTo>
                    <a:pt x="36165" y="4959"/>
                  </a:lnTo>
                  <a:lnTo>
                    <a:pt x="30430" y="7421"/>
                  </a:lnTo>
                  <a:lnTo>
                    <a:pt x="25504" y="10694"/>
                  </a:lnTo>
                  <a:lnTo>
                    <a:pt x="21388" y="14000"/>
                  </a:lnTo>
                  <a:lnTo>
                    <a:pt x="17272" y="18116"/>
                  </a:lnTo>
                  <a:lnTo>
                    <a:pt x="13157" y="22198"/>
                  </a:lnTo>
                  <a:lnTo>
                    <a:pt x="9884" y="27123"/>
                  </a:lnTo>
                  <a:lnTo>
                    <a:pt x="6578" y="32083"/>
                  </a:lnTo>
                  <a:lnTo>
                    <a:pt x="4115" y="37008"/>
                  </a:lnTo>
                  <a:lnTo>
                    <a:pt x="2496" y="42743"/>
                  </a:lnTo>
                  <a:lnTo>
                    <a:pt x="843" y="49322"/>
                  </a:lnTo>
                  <a:lnTo>
                    <a:pt x="843" y="49322"/>
                  </a:lnTo>
                  <a:lnTo>
                    <a:pt x="33" y="55091"/>
                  </a:lnTo>
                  <a:lnTo>
                    <a:pt x="33" y="60826"/>
                  </a:lnTo>
                  <a:lnTo>
                    <a:pt x="33" y="67405"/>
                  </a:lnTo>
                  <a:lnTo>
                    <a:pt x="843" y="73140"/>
                  </a:lnTo>
                  <a:lnTo>
                    <a:pt x="2496" y="78909"/>
                  </a:lnTo>
                  <a:lnTo>
                    <a:pt x="4959" y="83834"/>
                  </a:lnTo>
                  <a:lnTo>
                    <a:pt x="7421" y="89569"/>
                  </a:lnTo>
                  <a:lnTo>
                    <a:pt x="10694" y="93685"/>
                  </a:lnTo>
                  <a:lnTo>
                    <a:pt x="14000" y="98611"/>
                  </a:lnTo>
                  <a:lnTo>
                    <a:pt x="18082" y="102727"/>
                  </a:lnTo>
                  <a:lnTo>
                    <a:pt x="22198" y="106842"/>
                  </a:lnTo>
                  <a:lnTo>
                    <a:pt x="27123" y="110115"/>
                  </a:lnTo>
                  <a:lnTo>
                    <a:pt x="32049" y="113421"/>
                  </a:lnTo>
                  <a:lnTo>
                    <a:pt x="36974" y="115884"/>
                  </a:lnTo>
                  <a:lnTo>
                    <a:pt x="42743" y="117503"/>
                  </a:lnTo>
                  <a:lnTo>
                    <a:pt x="49322" y="119156"/>
                  </a:lnTo>
                  <a:lnTo>
                    <a:pt x="49322" y="119156"/>
                  </a:lnTo>
                  <a:lnTo>
                    <a:pt x="57520" y="120000"/>
                  </a:lnTo>
                  <a:lnTo>
                    <a:pt x="66561" y="120000"/>
                  </a:lnTo>
                  <a:lnTo>
                    <a:pt x="74793" y="118346"/>
                  </a:lnTo>
                  <a:lnTo>
                    <a:pt x="82991" y="115884"/>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6" name="Shape 296"/>
            <p:cNvSpPr/>
            <p:nvPr/>
          </p:nvSpPr>
          <p:spPr>
            <a:xfrm>
              <a:off x="5233525" y="5255225"/>
              <a:ext cx="89400" cy="89400"/>
            </a:xfrm>
            <a:custGeom>
              <a:pathLst>
                <a:path extrusionOk="0" fill="none" h="120000" w="120000">
                  <a:moveTo>
                    <a:pt x="107735" y="23691"/>
                  </a:moveTo>
                  <a:lnTo>
                    <a:pt x="107735" y="23691"/>
                  </a:lnTo>
                  <a:lnTo>
                    <a:pt x="103647" y="19603"/>
                  </a:lnTo>
                  <a:lnTo>
                    <a:pt x="99592" y="15548"/>
                  </a:lnTo>
                  <a:lnTo>
                    <a:pt x="95504" y="11460"/>
                  </a:lnTo>
                  <a:lnTo>
                    <a:pt x="89773" y="8176"/>
                  </a:lnTo>
                  <a:lnTo>
                    <a:pt x="89773" y="8176"/>
                  </a:lnTo>
                  <a:lnTo>
                    <a:pt x="84881" y="5730"/>
                  </a:lnTo>
                  <a:lnTo>
                    <a:pt x="79184" y="3283"/>
                  </a:lnTo>
                  <a:lnTo>
                    <a:pt x="73454" y="1675"/>
                  </a:lnTo>
                  <a:lnTo>
                    <a:pt x="67757" y="837"/>
                  </a:lnTo>
                  <a:lnTo>
                    <a:pt x="62027" y="33"/>
                  </a:lnTo>
                  <a:lnTo>
                    <a:pt x="56330" y="837"/>
                  </a:lnTo>
                  <a:lnTo>
                    <a:pt x="50600" y="837"/>
                  </a:lnTo>
                  <a:lnTo>
                    <a:pt x="44903" y="2479"/>
                  </a:lnTo>
                  <a:lnTo>
                    <a:pt x="39173" y="4121"/>
                  </a:lnTo>
                  <a:lnTo>
                    <a:pt x="34280" y="6567"/>
                  </a:lnTo>
                  <a:lnTo>
                    <a:pt x="29388" y="9014"/>
                  </a:lnTo>
                  <a:lnTo>
                    <a:pt x="24495" y="12264"/>
                  </a:lnTo>
                  <a:lnTo>
                    <a:pt x="19603" y="16352"/>
                  </a:lnTo>
                  <a:lnTo>
                    <a:pt x="15515" y="20441"/>
                  </a:lnTo>
                  <a:lnTo>
                    <a:pt x="11426" y="24495"/>
                  </a:lnTo>
                  <a:lnTo>
                    <a:pt x="8176" y="30226"/>
                  </a:lnTo>
                  <a:lnTo>
                    <a:pt x="8176" y="30226"/>
                  </a:lnTo>
                  <a:lnTo>
                    <a:pt x="5730" y="35118"/>
                  </a:lnTo>
                  <a:lnTo>
                    <a:pt x="3283" y="40848"/>
                  </a:lnTo>
                  <a:lnTo>
                    <a:pt x="1641" y="46545"/>
                  </a:lnTo>
                  <a:lnTo>
                    <a:pt x="837" y="52275"/>
                  </a:lnTo>
                  <a:lnTo>
                    <a:pt x="0" y="57972"/>
                  </a:lnTo>
                  <a:lnTo>
                    <a:pt x="0" y="63669"/>
                  </a:lnTo>
                  <a:lnTo>
                    <a:pt x="837" y="69399"/>
                  </a:lnTo>
                  <a:lnTo>
                    <a:pt x="2446" y="75096"/>
                  </a:lnTo>
                  <a:lnTo>
                    <a:pt x="4088" y="80826"/>
                  </a:lnTo>
                  <a:lnTo>
                    <a:pt x="6534" y="85719"/>
                  </a:lnTo>
                  <a:lnTo>
                    <a:pt x="8980" y="91449"/>
                  </a:lnTo>
                  <a:lnTo>
                    <a:pt x="12264" y="95504"/>
                  </a:lnTo>
                  <a:lnTo>
                    <a:pt x="15515" y="100396"/>
                  </a:lnTo>
                  <a:lnTo>
                    <a:pt x="20407" y="104484"/>
                  </a:lnTo>
                  <a:lnTo>
                    <a:pt x="24495" y="108573"/>
                  </a:lnTo>
                  <a:lnTo>
                    <a:pt x="30192" y="111823"/>
                  </a:lnTo>
                  <a:lnTo>
                    <a:pt x="30192" y="111823"/>
                  </a:lnTo>
                  <a:lnTo>
                    <a:pt x="35118" y="114269"/>
                  </a:lnTo>
                  <a:lnTo>
                    <a:pt x="40815" y="116749"/>
                  </a:lnTo>
                  <a:lnTo>
                    <a:pt x="46545" y="118358"/>
                  </a:lnTo>
                  <a:lnTo>
                    <a:pt x="52242" y="119195"/>
                  </a:lnTo>
                  <a:lnTo>
                    <a:pt x="57972" y="120000"/>
                  </a:lnTo>
                  <a:lnTo>
                    <a:pt x="63669" y="120000"/>
                  </a:lnTo>
                  <a:lnTo>
                    <a:pt x="69399" y="119195"/>
                  </a:lnTo>
                  <a:lnTo>
                    <a:pt x="75096" y="117553"/>
                  </a:lnTo>
                  <a:lnTo>
                    <a:pt x="80793" y="115911"/>
                  </a:lnTo>
                  <a:lnTo>
                    <a:pt x="85719" y="114269"/>
                  </a:lnTo>
                  <a:lnTo>
                    <a:pt x="90611" y="111019"/>
                  </a:lnTo>
                  <a:lnTo>
                    <a:pt x="95504" y="107768"/>
                  </a:lnTo>
                  <a:lnTo>
                    <a:pt x="100396" y="104484"/>
                  </a:lnTo>
                  <a:lnTo>
                    <a:pt x="104484" y="100396"/>
                  </a:lnTo>
                  <a:lnTo>
                    <a:pt x="108573" y="95504"/>
                  </a:lnTo>
                  <a:lnTo>
                    <a:pt x="111823" y="90611"/>
                  </a:lnTo>
                  <a:lnTo>
                    <a:pt x="111823" y="90611"/>
                  </a:lnTo>
                  <a:lnTo>
                    <a:pt x="115911" y="80826"/>
                  </a:lnTo>
                  <a:lnTo>
                    <a:pt x="118358" y="71845"/>
                  </a:lnTo>
                  <a:lnTo>
                    <a:pt x="120000" y="62060"/>
                  </a:lnTo>
                  <a:lnTo>
                    <a:pt x="119162" y="52275"/>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7" name="Shape 297"/>
            <p:cNvSpPr/>
            <p:nvPr/>
          </p:nvSpPr>
          <p:spPr>
            <a:xfrm>
              <a:off x="5453325" y="5382475"/>
              <a:ext cx="88800" cy="88200"/>
            </a:xfrm>
            <a:custGeom>
              <a:pathLst>
                <a:path extrusionOk="0" fill="none" h="120000" w="120000">
                  <a:moveTo>
                    <a:pt x="46859" y="33"/>
                  </a:moveTo>
                  <a:lnTo>
                    <a:pt x="46859" y="33"/>
                  </a:lnTo>
                  <a:lnTo>
                    <a:pt x="40281" y="1698"/>
                  </a:lnTo>
                  <a:lnTo>
                    <a:pt x="33702" y="4992"/>
                  </a:lnTo>
                  <a:lnTo>
                    <a:pt x="27123" y="8321"/>
                  </a:lnTo>
                  <a:lnTo>
                    <a:pt x="21388" y="12431"/>
                  </a:lnTo>
                  <a:lnTo>
                    <a:pt x="21388" y="12431"/>
                  </a:lnTo>
                  <a:lnTo>
                    <a:pt x="16463" y="16575"/>
                  </a:lnTo>
                  <a:lnTo>
                    <a:pt x="13157" y="21534"/>
                  </a:lnTo>
                  <a:lnTo>
                    <a:pt x="9041" y="26493"/>
                  </a:lnTo>
                  <a:lnTo>
                    <a:pt x="6578" y="31452"/>
                  </a:lnTo>
                  <a:lnTo>
                    <a:pt x="4115" y="36444"/>
                  </a:lnTo>
                  <a:lnTo>
                    <a:pt x="2496" y="42219"/>
                  </a:lnTo>
                  <a:lnTo>
                    <a:pt x="843" y="48027"/>
                  </a:lnTo>
                  <a:lnTo>
                    <a:pt x="0" y="53801"/>
                  </a:lnTo>
                  <a:lnTo>
                    <a:pt x="0" y="59609"/>
                  </a:lnTo>
                  <a:lnTo>
                    <a:pt x="0" y="65383"/>
                  </a:lnTo>
                  <a:lnTo>
                    <a:pt x="843" y="71191"/>
                  </a:lnTo>
                  <a:lnTo>
                    <a:pt x="2496" y="76965"/>
                  </a:lnTo>
                  <a:lnTo>
                    <a:pt x="4115" y="81924"/>
                  </a:lnTo>
                  <a:lnTo>
                    <a:pt x="6578" y="87732"/>
                  </a:lnTo>
                  <a:lnTo>
                    <a:pt x="9884" y="92691"/>
                  </a:lnTo>
                  <a:lnTo>
                    <a:pt x="14000" y="97650"/>
                  </a:lnTo>
                  <a:lnTo>
                    <a:pt x="14000" y="97650"/>
                  </a:lnTo>
                  <a:lnTo>
                    <a:pt x="18082" y="102609"/>
                  </a:lnTo>
                  <a:lnTo>
                    <a:pt x="22198" y="106753"/>
                  </a:lnTo>
                  <a:lnTo>
                    <a:pt x="27123" y="110048"/>
                  </a:lnTo>
                  <a:lnTo>
                    <a:pt x="32049" y="112527"/>
                  </a:lnTo>
                  <a:lnTo>
                    <a:pt x="37818" y="115007"/>
                  </a:lnTo>
                  <a:lnTo>
                    <a:pt x="42743" y="117486"/>
                  </a:lnTo>
                  <a:lnTo>
                    <a:pt x="48479" y="118335"/>
                  </a:lnTo>
                  <a:lnTo>
                    <a:pt x="54247" y="119150"/>
                  </a:lnTo>
                  <a:lnTo>
                    <a:pt x="59983" y="119966"/>
                  </a:lnTo>
                  <a:lnTo>
                    <a:pt x="65752" y="119150"/>
                  </a:lnTo>
                  <a:lnTo>
                    <a:pt x="71487" y="118335"/>
                  </a:lnTo>
                  <a:lnTo>
                    <a:pt x="77256" y="116671"/>
                  </a:lnTo>
                  <a:lnTo>
                    <a:pt x="82991" y="115007"/>
                  </a:lnTo>
                  <a:lnTo>
                    <a:pt x="87916" y="112527"/>
                  </a:lnTo>
                  <a:lnTo>
                    <a:pt x="93685" y="109232"/>
                  </a:lnTo>
                  <a:lnTo>
                    <a:pt x="98611" y="105904"/>
                  </a:lnTo>
                  <a:lnTo>
                    <a:pt x="98611" y="105904"/>
                  </a:lnTo>
                  <a:lnTo>
                    <a:pt x="102727" y="101794"/>
                  </a:lnTo>
                  <a:lnTo>
                    <a:pt x="106842" y="96835"/>
                  </a:lnTo>
                  <a:lnTo>
                    <a:pt x="110115" y="91842"/>
                  </a:lnTo>
                  <a:lnTo>
                    <a:pt x="113387" y="86883"/>
                  </a:lnTo>
                  <a:lnTo>
                    <a:pt x="115884" y="81924"/>
                  </a:lnTo>
                  <a:lnTo>
                    <a:pt x="117503" y="76150"/>
                  </a:lnTo>
                  <a:lnTo>
                    <a:pt x="119156" y="70342"/>
                  </a:lnTo>
                  <a:lnTo>
                    <a:pt x="119966" y="64568"/>
                  </a:lnTo>
                  <a:lnTo>
                    <a:pt x="119966" y="58760"/>
                  </a:lnTo>
                  <a:lnTo>
                    <a:pt x="119966" y="52986"/>
                  </a:lnTo>
                  <a:lnTo>
                    <a:pt x="119156" y="47178"/>
                  </a:lnTo>
                  <a:lnTo>
                    <a:pt x="117503" y="41403"/>
                  </a:lnTo>
                  <a:lnTo>
                    <a:pt x="115040" y="35595"/>
                  </a:lnTo>
                  <a:lnTo>
                    <a:pt x="112578" y="30636"/>
                  </a:lnTo>
                  <a:lnTo>
                    <a:pt x="110115" y="25677"/>
                  </a:lnTo>
                  <a:lnTo>
                    <a:pt x="105999" y="20718"/>
                  </a:lnTo>
                  <a:lnTo>
                    <a:pt x="105999" y="20718"/>
                  </a:lnTo>
                  <a:lnTo>
                    <a:pt x="100264" y="14095"/>
                  </a:lnTo>
                  <a:lnTo>
                    <a:pt x="92876" y="8321"/>
                  </a:lnTo>
                  <a:lnTo>
                    <a:pt x="85454" y="4177"/>
                  </a:lnTo>
                  <a:lnTo>
                    <a:pt x="78065" y="1698"/>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8" name="Shape 298"/>
            <p:cNvSpPr/>
            <p:nvPr/>
          </p:nvSpPr>
          <p:spPr>
            <a:xfrm>
              <a:off x="5682875" y="5188875"/>
              <a:ext cx="88800" cy="89400"/>
            </a:xfrm>
            <a:custGeom>
              <a:pathLst>
                <a:path extrusionOk="0" fill="none" h="120000" w="120000">
                  <a:moveTo>
                    <a:pt x="0" y="67757"/>
                  </a:moveTo>
                  <a:lnTo>
                    <a:pt x="0" y="67757"/>
                  </a:lnTo>
                  <a:lnTo>
                    <a:pt x="843" y="74258"/>
                  </a:lnTo>
                  <a:lnTo>
                    <a:pt x="3306" y="80793"/>
                  </a:lnTo>
                  <a:lnTo>
                    <a:pt x="3306" y="80793"/>
                  </a:lnTo>
                  <a:lnTo>
                    <a:pt x="5768" y="85685"/>
                  </a:lnTo>
                  <a:lnTo>
                    <a:pt x="8231" y="91415"/>
                  </a:lnTo>
                  <a:lnTo>
                    <a:pt x="11504" y="96308"/>
                  </a:lnTo>
                  <a:lnTo>
                    <a:pt x="15619" y="100396"/>
                  </a:lnTo>
                  <a:lnTo>
                    <a:pt x="19735" y="104484"/>
                  </a:lnTo>
                  <a:lnTo>
                    <a:pt x="23851" y="108539"/>
                  </a:lnTo>
                  <a:lnTo>
                    <a:pt x="28777" y="111823"/>
                  </a:lnTo>
                  <a:lnTo>
                    <a:pt x="33702" y="114269"/>
                  </a:lnTo>
                  <a:lnTo>
                    <a:pt x="39437" y="116716"/>
                  </a:lnTo>
                  <a:lnTo>
                    <a:pt x="45206" y="118358"/>
                  </a:lnTo>
                  <a:lnTo>
                    <a:pt x="50941" y="119162"/>
                  </a:lnTo>
                  <a:lnTo>
                    <a:pt x="56710" y="119966"/>
                  </a:lnTo>
                  <a:lnTo>
                    <a:pt x="62445" y="119966"/>
                  </a:lnTo>
                  <a:lnTo>
                    <a:pt x="68214" y="119162"/>
                  </a:lnTo>
                  <a:lnTo>
                    <a:pt x="73949" y="118358"/>
                  </a:lnTo>
                  <a:lnTo>
                    <a:pt x="79718" y="115911"/>
                  </a:lnTo>
                  <a:lnTo>
                    <a:pt x="79718" y="115911"/>
                  </a:lnTo>
                  <a:lnTo>
                    <a:pt x="85454" y="114269"/>
                  </a:lnTo>
                  <a:lnTo>
                    <a:pt x="91222" y="110985"/>
                  </a:lnTo>
                  <a:lnTo>
                    <a:pt x="96148" y="107735"/>
                  </a:lnTo>
                  <a:lnTo>
                    <a:pt x="100264" y="103647"/>
                  </a:lnTo>
                  <a:lnTo>
                    <a:pt x="104346" y="99558"/>
                  </a:lnTo>
                  <a:lnTo>
                    <a:pt x="108462" y="95504"/>
                  </a:lnTo>
                  <a:lnTo>
                    <a:pt x="110924" y="90611"/>
                  </a:lnTo>
                  <a:lnTo>
                    <a:pt x="114231" y="85685"/>
                  </a:lnTo>
                  <a:lnTo>
                    <a:pt x="115850" y="79988"/>
                  </a:lnTo>
                  <a:lnTo>
                    <a:pt x="117503" y="74258"/>
                  </a:lnTo>
                  <a:lnTo>
                    <a:pt x="119156" y="69366"/>
                  </a:lnTo>
                  <a:lnTo>
                    <a:pt x="119966" y="62831"/>
                  </a:lnTo>
                  <a:lnTo>
                    <a:pt x="119966" y="57134"/>
                  </a:lnTo>
                  <a:lnTo>
                    <a:pt x="119156" y="51404"/>
                  </a:lnTo>
                  <a:lnTo>
                    <a:pt x="118313" y="45707"/>
                  </a:lnTo>
                  <a:lnTo>
                    <a:pt x="115850" y="40011"/>
                  </a:lnTo>
                  <a:lnTo>
                    <a:pt x="115850" y="40011"/>
                  </a:lnTo>
                  <a:lnTo>
                    <a:pt x="113387" y="34280"/>
                  </a:lnTo>
                  <a:lnTo>
                    <a:pt x="110924" y="28584"/>
                  </a:lnTo>
                  <a:lnTo>
                    <a:pt x="107652" y="23658"/>
                  </a:lnTo>
                  <a:lnTo>
                    <a:pt x="103536" y="19603"/>
                  </a:lnTo>
                  <a:lnTo>
                    <a:pt x="99420" y="15515"/>
                  </a:lnTo>
                  <a:lnTo>
                    <a:pt x="95305" y="11426"/>
                  </a:lnTo>
                  <a:lnTo>
                    <a:pt x="90379" y="8980"/>
                  </a:lnTo>
                  <a:lnTo>
                    <a:pt x="85454" y="5730"/>
                  </a:lnTo>
                  <a:lnTo>
                    <a:pt x="79718" y="4088"/>
                  </a:lnTo>
                  <a:lnTo>
                    <a:pt x="73949" y="2446"/>
                  </a:lnTo>
                  <a:lnTo>
                    <a:pt x="68214" y="804"/>
                  </a:lnTo>
                  <a:lnTo>
                    <a:pt x="62445" y="804"/>
                  </a:lnTo>
                  <a:lnTo>
                    <a:pt x="56710" y="0"/>
                  </a:lnTo>
                  <a:lnTo>
                    <a:pt x="50941" y="804"/>
                  </a:lnTo>
                  <a:lnTo>
                    <a:pt x="45206" y="2446"/>
                  </a:lnTo>
                  <a:lnTo>
                    <a:pt x="39437" y="4088"/>
                  </a:lnTo>
                  <a:lnTo>
                    <a:pt x="39437" y="4088"/>
                  </a:lnTo>
                  <a:lnTo>
                    <a:pt x="32859" y="6534"/>
                  </a:lnTo>
                  <a:lnTo>
                    <a:pt x="27123" y="9784"/>
                  </a:lnTo>
                  <a:lnTo>
                    <a:pt x="22198" y="13068"/>
                  </a:lnTo>
                  <a:lnTo>
                    <a:pt x="17272" y="17157"/>
                  </a:lnTo>
                  <a:lnTo>
                    <a:pt x="13157" y="22049"/>
                  </a:lnTo>
                  <a:lnTo>
                    <a:pt x="9884" y="26942"/>
                  </a:lnTo>
                  <a:lnTo>
                    <a:pt x="6578" y="31834"/>
                  </a:lnTo>
                  <a:lnTo>
                    <a:pt x="4115" y="3753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9" name="Shape 299"/>
            <p:cNvSpPr/>
            <p:nvPr/>
          </p:nvSpPr>
          <p:spPr>
            <a:xfrm>
              <a:off x="5411925" y="5110925"/>
              <a:ext cx="188700" cy="189300"/>
            </a:xfrm>
            <a:custGeom>
              <a:pathLst>
                <a:path extrusionOk="0" fill="none" h="120000" w="120000">
                  <a:moveTo>
                    <a:pt x="0" y="59809"/>
                  </a:moveTo>
                  <a:lnTo>
                    <a:pt x="0" y="59809"/>
                  </a:lnTo>
                  <a:lnTo>
                    <a:pt x="397" y="54012"/>
                  </a:lnTo>
                  <a:lnTo>
                    <a:pt x="1160" y="47851"/>
                  </a:lnTo>
                  <a:lnTo>
                    <a:pt x="2717" y="42053"/>
                  </a:lnTo>
                  <a:lnTo>
                    <a:pt x="4656" y="36652"/>
                  </a:lnTo>
                  <a:lnTo>
                    <a:pt x="7357" y="31251"/>
                  </a:lnTo>
                  <a:lnTo>
                    <a:pt x="10456" y="26626"/>
                  </a:lnTo>
                  <a:lnTo>
                    <a:pt x="13937" y="22001"/>
                  </a:lnTo>
                  <a:lnTo>
                    <a:pt x="17814" y="17756"/>
                  </a:lnTo>
                  <a:lnTo>
                    <a:pt x="22073" y="13891"/>
                  </a:lnTo>
                  <a:lnTo>
                    <a:pt x="26317" y="10422"/>
                  </a:lnTo>
                  <a:lnTo>
                    <a:pt x="31354" y="7333"/>
                  </a:lnTo>
                  <a:lnTo>
                    <a:pt x="36773" y="4640"/>
                  </a:lnTo>
                  <a:lnTo>
                    <a:pt x="42193" y="2708"/>
                  </a:lnTo>
                  <a:lnTo>
                    <a:pt x="47993" y="1172"/>
                  </a:lnTo>
                  <a:lnTo>
                    <a:pt x="53810" y="395"/>
                  </a:lnTo>
                  <a:lnTo>
                    <a:pt x="59992" y="15"/>
                  </a:lnTo>
                  <a:lnTo>
                    <a:pt x="59992" y="15"/>
                  </a:lnTo>
                  <a:lnTo>
                    <a:pt x="66189" y="395"/>
                  </a:lnTo>
                  <a:lnTo>
                    <a:pt x="72387" y="1172"/>
                  </a:lnTo>
                  <a:lnTo>
                    <a:pt x="77806" y="2708"/>
                  </a:lnTo>
                  <a:lnTo>
                    <a:pt x="83607" y="4640"/>
                  </a:lnTo>
                  <a:lnTo>
                    <a:pt x="88645" y="7333"/>
                  </a:lnTo>
                  <a:lnTo>
                    <a:pt x="93667" y="10422"/>
                  </a:lnTo>
                  <a:lnTo>
                    <a:pt x="98307" y="13891"/>
                  </a:lnTo>
                  <a:lnTo>
                    <a:pt x="102566" y="17756"/>
                  </a:lnTo>
                  <a:lnTo>
                    <a:pt x="106444" y="22001"/>
                  </a:lnTo>
                  <a:lnTo>
                    <a:pt x="109924" y="26626"/>
                  </a:lnTo>
                  <a:lnTo>
                    <a:pt x="113023" y="31251"/>
                  </a:lnTo>
                  <a:lnTo>
                    <a:pt x="115343" y="36652"/>
                  </a:lnTo>
                  <a:lnTo>
                    <a:pt x="117663" y="42053"/>
                  </a:lnTo>
                  <a:lnTo>
                    <a:pt x="118823" y="47851"/>
                  </a:lnTo>
                  <a:lnTo>
                    <a:pt x="119984" y="54012"/>
                  </a:lnTo>
                  <a:lnTo>
                    <a:pt x="119984" y="59809"/>
                  </a:lnTo>
                  <a:lnTo>
                    <a:pt x="119984" y="59809"/>
                  </a:lnTo>
                  <a:lnTo>
                    <a:pt x="119984" y="65971"/>
                  </a:lnTo>
                  <a:lnTo>
                    <a:pt x="118823" y="72148"/>
                  </a:lnTo>
                  <a:lnTo>
                    <a:pt x="117663" y="77930"/>
                  </a:lnTo>
                  <a:lnTo>
                    <a:pt x="115343" y="83331"/>
                  </a:lnTo>
                  <a:lnTo>
                    <a:pt x="113023" y="88352"/>
                  </a:lnTo>
                  <a:lnTo>
                    <a:pt x="109924" y="93373"/>
                  </a:lnTo>
                  <a:lnTo>
                    <a:pt x="106444" y="97998"/>
                  </a:lnTo>
                  <a:lnTo>
                    <a:pt x="102566" y="102243"/>
                  </a:lnTo>
                  <a:lnTo>
                    <a:pt x="98307" y="106092"/>
                  </a:lnTo>
                  <a:lnTo>
                    <a:pt x="93667" y="109561"/>
                  </a:lnTo>
                  <a:lnTo>
                    <a:pt x="88645" y="112650"/>
                  </a:lnTo>
                  <a:lnTo>
                    <a:pt x="83607" y="114963"/>
                  </a:lnTo>
                  <a:lnTo>
                    <a:pt x="77806" y="117291"/>
                  </a:lnTo>
                  <a:lnTo>
                    <a:pt x="72387" y="118447"/>
                  </a:lnTo>
                  <a:lnTo>
                    <a:pt x="66189" y="119604"/>
                  </a:lnTo>
                  <a:lnTo>
                    <a:pt x="59992" y="119984"/>
                  </a:lnTo>
                  <a:lnTo>
                    <a:pt x="59992" y="119984"/>
                  </a:lnTo>
                  <a:lnTo>
                    <a:pt x="53810" y="119604"/>
                  </a:lnTo>
                  <a:lnTo>
                    <a:pt x="47993" y="118447"/>
                  </a:lnTo>
                  <a:lnTo>
                    <a:pt x="42193" y="117291"/>
                  </a:lnTo>
                  <a:lnTo>
                    <a:pt x="36773" y="114963"/>
                  </a:lnTo>
                  <a:lnTo>
                    <a:pt x="31354" y="112650"/>
                  </a:lnTo>
                  <a:lnTo>
                    <a:pt x="26317" y="109561"/>
                  </a:lnTo>
                  <a:lnTo>
                    <a:pt x="22073" y="106092"/>
                  </a:lnTo>
                  <a:lnTo>
                    <a:pt x="17814" y="102243"/>
                  </a:lnTo>
                  <a:lnTo>
                    <a:pt x="13937" y="97998"/>
                  </a:lnTo>
                  <a:lnTo>
                    <a:pt x="10456" y="93373"/>
                  </a:lnTo>
                  <a:lnTo>
                    <a:pt x="7357" y="88352"/>
                  </a:lnTo>
                  <a:lnTo>
                    <a:pt x="4656" y="83331"/>
                  </a:lnTo>
                  <a:lnTo>
                    <a:pt x="2717" y="77930"/>
                  </a:lnTo>
                  <a:lnTo>
                    <a:pt x="1160" y="72148"/>
                  </a:lnTo>
                  <a:lnTo>
                    <a:pt x="397" y="65971"/>
                  </a:lnTo>
                  <a:lnTo>
                    <a:pt x="0" y="59809"/>
                  </a:lnTo>
                  <a:lnTo>
                    <a:pt x="0" y="59809"/>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0" name="Shape 300"/>
            <p:cNvSpPr/>
            <p:nvPr/>
          </p:nvSpPr>
          <p:spPr>
            <a:xfrm>
              <a:off x="5367475" y="5025075"/>
              <a:ext cx="81600" cy="105900"/>
            </a:xfrm>
            <a:custGeom>
              <a:pathLst>
                <a:path extrusionOk="0" fill="none" h="120000" w="120000">
                  <a:moveTo>
                    <a:pt x="0" y="28"/>
                  </a:moveTo>
                  <a:lnTo>
                    <a:pt x="120000" y="11997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1" name="Shape 301"/>
            <p:cNvSpPr/>
            <p:nvPr/>
          </p:nvSpPr>
          <p:spPr>
            <a:xfrm>
              <a:off x="5567800" y="4999500"/>
              <a:ext cx="115200" cy="134100"/>
            </a:xfrm>
            <a:custGeom>
              <a:pathLst>
                <a:path extrusionOk="0" fill="none" h="120000" w="120000">
                  <a:moveTo>
                    <a:pt x="0" y="120000"/>
                  </a:moveTo>
                  <a:lnTo>
                    <a:pt x="119973" y="2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2" name="Shape 302"/>
            <p:cNvSpPr/>
            <p:nvPr/>
          </p:nvSpPr>
          <p:spPr>
            <a:xfrm>
              <a:off x="5600075" y="5217475"/>
              <a:ext cx="127200" cy="16500"/>
            </a:xfrm>
            <a:custGeom>
              <a:pathLst>
                <a:path extrusionOk="0" fill="none" h="120000" w="120000">
                  <a:moveTo>
                    <a:pt x="119976" y="119817"/>
                  </a:moveTo>
                  <a:lnTo>
                    <a:pt x="0" y="182"/>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3" name="Shape 303"/>
            <p:cNvSpPr/>
            <p:nvPr/>
          </p:nvSpPr>
          <p:spPr>
            <a:xfrm>
              <a:off x="5497775" y="5299675"/>
              <a:ext cx="4800" cy="126600"/>
            </a:xfrm>
            <a:custGeom>
              <a:pathLst>
                <a:path extrusionOk="0" fill="none" h="120000" w="120000">
                  <a:moveTo>
                    <a:pt x="0" y="120000"/>
                  </a:moveTo>
                  <a:lnTo>
                    <a:pt x="119387" y="23"/>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4" name="Shape 304"/>
            <p:cNvSpPr/>
            <p:nvPr/>
          </p:nvSpPr>
          <p:spPr>
            <a:xfrm>
              <a:off x="5277975" y="5241825"/>
              <a:ext cx="141300" cy="58500"/>
            </a:xfrm>
            <a:custGeom>
              <a:pathLst>
                <a:path extrusionOk="0" fill="none" h="120000" w="120000">
                  <a:moveTo>
                    <a:pt x="0" y="119948"/>
                  </a:moveTo>
                  <a:lnTo>
                    <a:pt x="119999" y="51"/>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305" name="Shape 305"/>
          <p:cNvSpPr/>
          <p:nvPr/>
        </p:nvSpPr>
        <p:spPr>
          <a:xfrm>
            <a:off x="7786089" y="1081876"/>
            <a:ext cx="320400" cy="337800"/>
          </a:xfrm>
          <a:custGeom>
            <a:pathLst>
              <a:path extrusionOk="0" fill="none" h="120000" w="120000">
                <a:moveTo>
                  <a:pt x="73989" y="80002"/>
                </a:moveTo>
                <a:lnTo>
                  <a:pt x="73989" y="80002"/>
                </a:lnTo>
                <a:lnTo>
                  <a:pt x="71502" y="79815"/>
                </a:lnTo>
                <a:lnTo>
                  <a:pt x="71502" y="71634"/>
                </a:lnTo>
                <a:lnTo>
                  <a:pt x="71502" y="71634"/>
                </a:lnTo>
                <a:lnTo>
                  <a:pt x="73989" y="69999"/>
                </a:lnTo>
                <a:lnTo>
                  <a:pt x="76484" y="68177"/>
                </a:lnTo>
                <a:lnTo>
                  <a:pt x="78782" y="66184"/>
                </a:lnTo>
                <a:lnTo>
                  <a:pt x="81080" y="63997"/>
                </a:lnTo>
                <a:lnTo>
                  <a:pt x="83001" y="61451"/>
                </a:lnTo>
                <a:lnTo>
                  <a:pt x="84724" y="58727"/>
                </a:lnTo>
                <a:lnTo>
                  <a:pt x="86448" y="56002"/>
                </a:lnTo>
                <a:lnTo>
                  <a:pt x="87794" y="52911"/>
                </a:lnTo>
                <a:lnTo>
                  <a:pt x="87794" y="52911"/>
                </a:lnTo>
                <a:lnTo>
                  <a:pt x="88368" y="53091"/>
                </a:lnTo>
                <a:lnTo>
                  <a:pt x="88368" y="53091"/>
                </a:lnTo>
                <a:lnTo>
                  <a:pt x="89517" y="53091"/>
                </a:lnTo>
                <a:lnTo>
                  <a:pt x="90478" y="52546"/>
                </a:lnTo>
                <a:lnTo>
                  <a:pt x="91430" y="51822"/>
                </a:lnTo>
                <a:lnTo>
                  <a:pt x="92201" y="50545"/>
                </a:lnTo>
                <a:lnTo>
                  <a:pt x="92965" y="49276"/>
                </a:lnTo>
                <a:lnTo>
                  <a:pt x="93736" y="47634"/>
                </a:lnTo>
                <a:lnTo>
                  <a:pt x="94114" y="45820"/>
                </a:lnTo>
                <a:lnTo>
                  <a:pt x="94499" y="43819"/>
                </a:lnTo>
                <a:lnTo>
                  <a:pt x="94499" y="43819"/>
                </a:lnTo>
                <a:lnTo>
                  <a:pt x="94688" y="41998"/>
                </a:lnTo>
                <a:lnTo>
                  <a:pt x="94499" y="40184"/>
                </a:lnTo>
                <a:lnTo>
                  <a:pt x="94311" y="38728"/>
                </a:lnTo>
                <a:lnTo>
                  <a:pt x="93925" y="37272"/>
                </a:lnTo>
                <a:lnTo>
                  <a:pt x="93539" y="36003"/>
                </a:lnTo>
                <a:lnTo>
                  <a:pt x="92965" y="34913"/>
                </a:lnTo>
                <a:lnTo>
                  <a:pt x="92201" y="34182"/>
                </a:lnTo>
                <a:lnTo>
                  <a:pt x="91241" y="33637"/>
                </a:lnTo>
                <a:lnTo>
                  <a:pt x="91241" y="33637"/>
                </a:lnTo>
                <a:lnTo>
                  <a:pt x="91816" y="30912"/>
                </a:lnTo>
                <a:lnTo>
                  <a:pt x="92004" y="28367"/>
                </a:lnTo>
                <a:lnTo>
                  <a:pt x="92004" y="26000"/>
                </a:lnTo>
                <a:lnTo>
                  <a:pt x="92004" y="23820"/>
                </a:lnTo>
                <a:lnTo>
                  <a:pt x="91816" y="21641"/>
                </a:lnTo>
                <a:lnTo>
                  <a:pt x="91430" y="19640"/>
                </a:lnTo>
                <a:lnTo>
                  <a:pt x="90855" y="17818"/>
                </a:lnTo>
                <a:lnTo>
                  <a:pt x="90281" y="16004"/>
                </a:lnTo>
                <a:lnTo>
                  <a:pt x="89517" y="14362"/>
                </a:lnTo>
                <a:lnTo>
                  <a:pt x="88746" y="12727"/>
                </a:lnTo>
                <a:lnTo>
                  <a:pt x="87794" y="11272"/>
                </a:lnTo>
                <a:lnTo>
                  <a:pt x="86645" y="10003"/>
                </a:lnTo>
                <a:lnTo>
                  <a:pt x="85488" y="8726"/>
                </a:lnTo>
                <a:lnTo>
                  <a:pt x="84339" y="7636"/>
                </a:lnTo>
                <a:lnTo>
                  <a:pt x="81852" y="5636"/>
                </a:lnTo>
                <a:lnTo>
                  <a:pt x="78971" y="4187"/>
                </a:lnTo>
                <a:lnTo>
                  <a:pt x="76098" y="2732"/>
                </a:lnTo>
                <a:lnTo>
                  <a:pt x="73226" y="1821"/>
                </a:lnTo>
                <a:lnTo>
                  <a:pt x="70345" y="1089"/>
                </a:lnTo>
                <a:lnTo>
                  <a:pt x="67472" y="544"/>
                </a:lnTo>
                <a:lnTo>
                  <a:pt x="64789" y="186"/>
                </a:lnTo>
                <a:lnTo>
                  <a:pt x="62294" y="0"/>
                </a:lnTo>
                <a:lnTo>
                  <a:pt x="59996" y="0"/>
                </a:lnTo>
                <a:lnTo>
                  <a:pt x="59996" y="0"/>
                </a:lnTo>
                <a:lnTo>
                  <a:pt x="57312" y="186"/>
                </a:lnTo>
                <a:lnTo>
                  <a:pt x="55014" y="731"/>
                </a:lnTo>
                <a:lnTo>
                  <a:pt x="53093" y="1276"/>
                </a:lnTo>
                <a:lnTo>
                  <a:pt x="51370" y="2187"/>
                </a:lnTo>
                <a:lnTo>
                  <a:pt x="49835" y="2911"/>
                </a:lnTo>
                <a:lnTo>
                  <a:pt x="48686" y="4001"/>
                </a:lnTo>
                <a:lnTo>
                  <a:pt x="47537" y="4911"/>
                </a:lnTo>
                <a:lnTo>
                  <a:pt x="46773" y="5822"/>
                </a:lnTo>
                <a:lnTo>
                  <a:pt x="46773" y="5822"/>
                </a:lnTo>
                <a:lnTo>
                  <a:pt x="46773" y="5822"/>
                </a:lnTo>
                <a:lnTo>
                  <a:pt x="46773" y="5822"/>
                </a:lnTo>
                <a:lnTo>
                  <a:pt x="43704" y="6367"/>
                </a:lnTo>
                <a:lnTo>
                  <a:pt x="40831" y="7278"/>
                </a:lnTo>
                <a:lnTo>
                  <a:pt x="38336" y="8547"/>
                </a:lnTo>
                <a:lnTo>
                  <a:pt x="36227" y="9823"/>
                </a:lnTo>
                <a:lnTo>
                  <a:pt x="34314" y="11458"/>
                </a:lnTo>
                <a:lnTo>
                  <a:pt x="32780" y="13093"/>
                </a:lnTo>
                <a:lnTo>
                  <a:pt x="31631" y="15094"/>
                </a:lnTo>
                <a:lnTo>
                  <a:pt x="30670" y="17094"/>
                </a:lnTo>
                <a:lnTo>
                  <a:pt x="29899" y="19095"/>
                </a:lnTo>
                <a:lnTo>
                  <a:pt x="29325" y="21096"/>
                </a:lnTo>
                <a:lnTo>
                  <a:pt x="28947" y="23275"/>
                </a:lnTo>
                <a:lnTo>
                  <a:pt x="28561" y="25455"/>
                </a:lnTo>
                <a:lnTo>
                  <a:pt x="28561" y="27635"/>
                </a:lnTo>
                <a:lnTo>
                  <a:pt x="28561" y="29636"/>
                </a:lnTo>
                <a:lnTo>
                  <a:pt x="28947" y="33458"/>
                </a:lnTo>
                <a:lnTo>
                  <a:pt x="28947" y="33458"/>
                </a:lnTo>
                <a:lnTo>
                  <a:pt x="28947" y="33637"/>
                </a:lnTo>
                <a:lnTo>
                  <a:pt x="28947" y="33637"/>
                </a:lnTo>
                <a:lnTo>
                  <a:pt x="27987" y="34003"/>
                </a:lnTo>
                <a:lnTo>
                  <a:pt x="27223" y="34727"/>
                </a:lnTo>
                <a:lnTo>
                  <a:pt x="26641" y="35817"/>
                </a:lnTo>
                <a:lnTo>
                  <a:pt x="26066" y="37093"/>
                </a:lnTo>
                <a:lnTo>
                  <a:pt x="25688" y="38549"/>
                </a:lnTo>
                <a:lnTo>
                  <a:pt x="25492" y="40184"/>
                </a:lnTo>
                <a:lnTo>
                  <a:pt x="25303" y="41998"/>
                </a:lnTo>
                <a:lnTo>
                  <a:pt x="25492" y="43819"/>
                </a:lnTo>
                <a:lnTo>
                  <a:pt x="25492" y="43819"/>
                </a:lnTo>
                <a:lnTo>
                  <a:pt x="25877" y="45820"/>
                </a:lnTo>
                <a:lnTo>
                  <a:pt x="26263" y="47634"/>
                </a:lnTo>
                <a:lnTo>
                  <a:pt x="27026" y="49276"/>
                </a:lnTo>
                <a:lnTo>
                  <a:pt x="27798" y="50545"/>
                </a:lnTo>
                <a:lnTo>
                  <a:pt x="28561" y="51822"/>
                </a:lnTo>
                <a:lnTo>
                  <a:pt x="29521" y="52546"/>
                </a:lnTo>
                <a:lnTo>
                  <a:pt x="30482" y="53091"/>
                </a:lnTo>
                <a:lnTo>
                  <a:pt x="31631" y="53091"/>
                </a:lnTo>
                <a:lnTo>
                  <a:pt x="31631" y="53091"/>
                </a:lnTo>
                <a:lnTo>
                  <a:pt x="32205" y="52911"/>
                </a:lnTo>
                <a:lnTo>
                  <a:pt x="32205" y="52911"/>
                </a:lnTo>
                <a:lnTo>
                  <a:pt x="33543" y="56002"/>
                </a:lnTo>
                <a:lnTo>
                  <a:pt x="35267" y="58727"/>
                </a:lnTo>
                <a:lnTo>
                  <a:pt x="36998" y="61451"/>
                </a:lnTo>
                <a:lnTo>
                  <a:pt x="39108" y="63997"/>
                </a:lnTo>
                <a:lnTo>
                  <a:pt x="41209" y="66184"/>
                </a:lnTo>
                <a:lnTo>
                  <a:pt x="43515" y="68177"/>
                </a:lnTo>
                <a:lnTo>
                  <a:pt x="46002" y="69999"/>
                </a:lnTo>
                <a:lnTo>
                  <a:pt x="48497" y="71634"/>
                </a:lnTo>
                <a:lnTo>
                  <a:pt x="48497" y="79636"/>
                </a:lnTo>
                <a:lnTo>
                  <a:pt x="48497" y="79636"/>
                </a:lnTo>
                <a:lnTo>
                  <a:pt x="44467" y="80002"/>
                </a:lnTo>
                <a:lnTo>
                  <a:pt x="44467" y="80002"/>
                </a:lnTo>
                <a:lnTo>
                  <a:pt x="39871" y="80726"/>
                </a:lnTo>
                <a:lnTo>
                  <a:pt x="35464" y="81637"/>
                </a:lnTo>
                <a:lnTo>
                  <a:pt x="31056" y="82548"/>
                </a:lnTo>
                <a:lnTo>
                  <a:pt x="26838" y="83817"/>
                </a:lnTo>
                <a:lnTo>
                  <a:pt x="23005" y="85272"/>
                </a:lnTo>
                <a:lnTo>
                  <a:pt x="19361" y="86907"/>
                </a:lnTo>
                <a:lnTo>
                  <a:pt x="15913" y="88729"/>
                </a:lnTo>
                <a:lnTo>
                  <a:pt x="12844" y="90722"/>
                </a:lnTo>
                <a:lnTo>
                  <a:pt x="9971" y="92722"/>
                </a:lnTo>
                <a:lnTo>
                  <a:pt x="7476" y="95089"/>
                </a:lnTo>
                <a:lnTo>
                  <a:pt x="5367" y="97634"/>
                </a:lnTo>
                <a:lnTo>
                  <a:pt x="3455" y="100180"/>
                </a:lnTo>
                <a:lnTo>
                  <a:pt x="2109" y="103091"/>
                </a:lnTo>
                <a:lnTo>
                  <a:pt x="960" y="105995"/>
                </a:lnTo>
                <a:lnTo>
                  <a:pt x="385" y="109272"/>
                </a:lnTo>
                <a:lnTo>
                  <a:pt x="0" y="112542"/>
                </a:lnTo>
                <a:lnTo>
                  <a:pt x="0" y="112542"/>
                </a:lnTo>
                <a:lnTo>
                  <a:pt x="385" y="112908"/>
                </a:lnTo>
                <a:lnTo>
                  <a:pt x="1920" y="113632"/>
                </a:lnTo>
                <a:lnTo>
                  <a:pt x="3258" y="114177"/>
                </a:lnTo>
                <a:lnTo>
                  <a:pt x="4981" y="114908"/>
                </a:lnTo>
                <a:lnTo>
                  <a:pt x="7091" y="115632"/>
                </a:lnTo>
                <a:lnTo>
                  <a:pt x="9971" y="116177"/>
                </a:lnTo>
                <a:lnTo>
                  <a:pt x="13419" y="116909"/>
                </a:lnTo>
                <a:lnTo>
                  <a:pt x="17440" y="117633"/>
                </a:lnTo>
                <a:lnTo>
                  <a:pt x="22233" y="118178"/>
                </a:lnTo>
                <a:lnTo>
                  <a:pt x="27987" y="118902"/>
                </a:lnTo>
                <a:lnTo>
                  <a:pt x="34503" y="119268"/>
                </a:lnTo>
                <a:lnTo>
                  <a:pt x="41783" y="119634"/>
                </a:lnTo>
                <a:lnTo>
                  <a:pt x="50221" y="119813"/>
                </a:lnTo>
                <a:lnTo>
                  <a:pt x="59807" y="120000"/>
                </a:lnTo>
                <a:lnTo>
                  <a:pt x="59807" y="120000"/>
                </a:lnTo>
                <a:lnTo>
                  <a:pt x="69196" y="119813"/>
                </a:lnTo>
                <a:lnTo>
                  <a:pt x="77633" y="119634"/>
                </a:lnTo>
                <a:lnTo>
                  <a:pt x="85110" y="119268"/>
                </a:lnTo>
                <a:lnTo>
                  <a:pt x="91627" y="118902"/>
                </a:lnTo>
                <a:lnTo>
                  <a:pt x="97372" y="118178"/>
                </a:lnTo>
                <a:lnTo>
                  <a:pt x="102165" y="117633"/>
                </a:lnTo>
                <a:lnTo>
                  <a:pt x="106384" y="116909"/>
                </a:lnTo>
                <a:lnTo>
                  <a:pt x="109831" y="116177"/>
                </a:lnTo>
                <a:lnTo>
                  <a:pt x="112712" y="115632"/>
                </a:lnTo>
                <a:lnTo>
                  <a:pt x="115010" y="114908"/>
                </a:lnTo>
                <a:lnTo>
                  <a:pt x="116733" y="114177"/>
                </a:lnTo>
                <a:lnTo>
                  <a:pt x="118079" y="113632"/>
                </a:lnTo>
                <a:lnTo>
                  <a:pt x="119417" y="112908"/>
                </a:lnTo>
                <a:lnTo>
                  <a:pt x="119992" y="112542"/>
                </a:lnTo>
                <a:lnTo>
                  <a:pt x="119992" y="112542"/>
                </a:lnTo>
                <a:lnTo>
                  <a:pt x="119614" y="109086"/>
                </a:lnTo>
                <a:lnTo>
                  <a:pt x="119039" y="105816"/>
                </a:lnTo>
                <a:lnTo>
                  <a:pt x="118079" y="102725"/>
                </a:lnTo>
                <a:lnTo>
                  <a:pt x="116733" y="99814"/>
                </a:lnTo>
                <a:lnTo>
                  <a:pt x="114821" y="97089"/>
                </a:lnTo>
                <a:lnTo>
                  <a:pt x="112712" y="94544"/>
                </a:lnTo>
                <a:lnTo>
                  <a:pt x="110217" y="92364"/>
                </a:lnTo>
                <a:lnTo>
                  <a:pt x="107344" y="90177"/>
                </a:lnTo>
                <a:lnTo>
                  <a:pt x="104274" y="88184"/>
                </a:lnTo>
                <a:lnTo>
                  <a:pt x="100827" y="86541"/>
                </a:lnTo>
                <a:lnTo>
                  <a:pt x="96994" y="84906"/>
                </a:lnTo>
                <a:lnTo>
                  <a:pt x="92965" y="83637"/>
                </a:lnTo>
                <a:lnTo>
                  <a:pt x="88557" y="82361"/>
                </a:lnTo>
                <a:lnTo>
                  <a:pt x="83961" y="81450"/>
                </a:lnTo>
                <a:lnTo>
                  <a:pt x="78971" y="80547"/>
                </a:lnTo>
                <a:lnTo>
                  <a:pt x="73989" y="80002"/>
                </a:lnTo>
                <a:lnTo>
                  <a:pt x="73989" y="80002"/>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6" name="Shape 306"/>
          <p:cNvSpPr txBox="1"/>
          <p:nvPr/>
        </p:nvSpPr>
        <p:spPr>
          <a:xfrm>
            <a:off x="965600" y="3960175"/>
            <a:ext cx="3963000" cy="552600"/>
          </a:xfrm>
          <a:prstGeom prst="rect">
            <a:avLst/>
          </a:prstGeom>
          <a:noFill/>
          <a:ln>
            <a:noFill/>
          </a:ln>
        </p:spPr>
        <p:txBody>
          <a:bodyPr anchorCtr="0" anchor="t" bIns="91425" lIns="91425" rIns="91425" tIns="91425">
            <a:noAutofit/>
          </a:bodyPr>
          <a:lstStyle/>
          <a:p>
            <a:pPr lvl="0">
              <a:spcBef>
                <a:spcPts val="0"/>
              </a:spcBef>
              <a:buNone/>
            </a:pPr>
            <a:r>
              <a:rPr lang="fr" sz="1600">
                <a:solidFill>
                  <a:srgbClr val="999999"/>
                </a:solidFill>
                <a:latin typeface="Montserrat"/>
                <a:ea typeface="Montserrat"/>
                <a:cs typeface="Montserrat"/>
                <a:sym typeface="Montserrat"/>
              </a:rPr>
              <a:t>Retrouvez notre méthodologie dans le </a:t>
            </a:r>
            <a:r>
              <a:rPr lang="fr" sz="1600">
                <a:solidFill>
                  <a:srgbClr val="FFCC00"/>
                </a:solidFill>
                <a:latin typeface="Montserrat"/>
                <a:ea typeface="Montserrat"/>
                <a:cs typeface="Montserrat"/>
                <a:sym typeface="Montserrat"/>
              </a:rPr>
              <a:t>Livre Blanc</a:t>
            </a:r>
          </a:p>
        </p:txBody>
      </p:sp>
      <p:sp>
        <p:nvSpPr>
          <p:cNvPr id="307" name="Shape 307"/>
          <p:cNvSpPr/>
          <p:nvPr/>
        </p:nvSpPr>
        <p:spPr>
          <a:xfrm>
            <a:off x="675200" y="4072600"/>
            <a:ext cx="290400" cy="196800"/>
          </a:xfrm>
          <a:prstGeom prst="rightArrow">
            <a:avLst>
              <a:gd fmla="val 50000" name="adj1"/>
              <a:gd fmla="val 50000" name="adj2"/>
            </a:avLst>
          </a:prstGeom>
          <a:solidFill>
            <a:srgbClr val="FFCC00"/>
          </a:solidFill>
          <a:ln cap="flat" cmpd="sng" w="9525">
            <a:solidFill>
              <a:srgbClr val="FFCC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999999"/>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p:nvPr/>
        </p:nvSpPr>
        <p:spPr>
          <a:xfrm>
            <a:off x="3939348" y="1105673"/>
            <a:ext cx="4871099" cy="3792000"/>
          </a:xfrm>
          <a:custGeom>
            <a:pathLst>
              <a:path extrusionOk="0" h="120000" w="120000">
                <a:moveTo>
                  <a:pt x="60028" y="2480"/>
                </a:moveTo>
                <a:lnTo>
                  <a:pt x="60142" y="2553"/>
                </a:lnTo>
                <a:lnTo>
                  <a:pt x="60312" y="2626"/>
                </a:lnTo>
                <a:lnTo>
                  <a:pt x="60369" y="2844"/>
                </a:lnTo>
                <a:lnTo>
                  <a:pt x="60425" y="2990"/>
                </a:lnTo>
                <a:lnTo>
                  <a:pt x="60369" y="3209"/>
                </a:lnTo>
                <a:lnTo>
                  <a:pt x="60312" y="3428"/>
                </a:lnTo>
                <a:lnTo>
                  <a:pt x="60142" y="3501"/>
                </a:lnTo>
                <a:lnTo>
                  <a:pt x="60028" y="3574"/>
                </a:lnTo>
                <a:lnTo>
                  <a:pt x="59858" y="3501"/>
                </a:lnTo>
                <a:lnTo>
                  <a:pt x="59687" y="3428"/>
                </a:lnTo>
                <a:lnTo>
                  <a:pt x="59631" y="3209"/>
                </a:lnTo>
                <a:lnTo>
                  <a:pt x="59574" y="2990"/>
                </a:lnTo>
                <a:lnTo>
                  <a:pt x="59631" y="2844"/>
                </a:lnTo>
                <a:lnTo>
                  <a:pt x="59687" y="2626"/>
                </a:lnTo>
                <a:lnTo>
                  <a:pt x="59858" y="2553"/>
                </a:lnTo>
                <a:lnTo>
                  <a:pt x="60028" y="2480"/>
                </a:lnTo>
                <a:close/>
                <a:moveTo>
                  <a:pt x="115058" y="6346"/>
                </a:moveTo>
                <a:lnTo>
                  <a:pt x="115115" y="6419"/>
                </a:lnTo>
                <a:lnTo>
                  <a:pt x="115115" y="96292"/>
                </a:lnTo>
                <a:lnTo>
                  <a:pt x="4941" y="96292"/>
                </a:lnTo>
                <a:lnTo>
                  <a:pt x="4941" y="6419"/>
                </a:lnTo>
                <a:lnTo>
                  <a:pt x="4941" y="6346"/>
                </a:lnTo>
                <a:close/>
                <a:moveTo>
                  <a:pt x="2953" y="0"/>
                </a:moveTo>
                <a:lnTo>
                  <a:pt x="2669" y="73"/>
                </a:lnTo>
                <a:lnTo>
                  <a:pt x="2044" y="364"/>
                </a:lnTo>
                <a:lnTo>
                  <a:pt x="1477" y="729"/>
                </a:lnTo>
                <a:lnTo>
                  <a:pt x="966" y="1240"/>
                </a:lnTo>
                <a:lnTo>
                  <a:pt x="568" y="1896"/>
                </a:lnTo>
                <a:lnTo>
                  <a:pt x="227" y="2626"/>
                </a:lnTo>
                <a:lnTo>
                  <a:pt x="57" y="3428"/>
                </a:lnTo>
                <a:lnTo>
                  <a:pt x="0" y="3866"/>
                </a:lnTo>
                <a:lnTo>
                  <a:pt x="0" y="4303"/>
                </a:lnTo>
                <a:lnTo>
                  <a:pt x="0" y="98407"/>
                </a:lnTo>
                <a:lnTo>
                  <a:pt x="0" y="98844"/>
                </a:lnTo>
                <a:lnTo>
                  <a:pt x="57" y="99209"/>
                </a:lnTo>
                <a:lnTo>
                  <a:pt x="227" y="100011"/>
                </a:lnTo>
                <a:lnTo>
                  <a:pt x="568" y="100741"/>
                </a:lnTo>
                <a:lnTo>
                  <a:pt x="966" y="101397"/>
                </a:lnTo>
                <a:lnTo>
                  <a:pt x="1477" y="101908"/>
                </a:lnTo>
                <a:lnTo>
                  <a:pt x="2044" y="102346"/>
                </a:lnTo>
                <a:lnTo>
                  <a:pt x="2669" y="102564"/>
                </a:lnTo>
                <a:lnTo>
                  <a:pt x="2953" y="102638"/>
                </a:lnTo>
                <a:lnTo>
                  <a:pt x="117046" y="102638"/>
                </a:lnTo>
                <a:lnTo>
                  <a:pt x="117387" y="102564"/>
                </a:lnTo>
                <a:lnTo>
                  <a:pt x="118012" y="102346"/>
                </a:lnTo>
                <a:lnTo>
                  <a:pt x="118580" y="101908"/>
                </a:lnTo>
                <a:lnTo>
                  <a:pt x="119034" y="101397"/>
                </a:lnTo>
                <a:lnTo>
                  <a:pt x="119431" y="100741"/>
                </a:lnTo>
                <a:lnTo>
                  <a:pt x="119772" y="100011"/>
                </a:lnTo>
                <a:lnTo>
                  <a:pt x="119943" y="99209"/>
                </a:lnTo>
                <a:lnTo>
                  <a:pt x="120000" y="98844"/>
                </a:lnTo>
                <a:lnTo>
                  <a:pt x="120000" y="98407"/>
                </a:lnTo>
                <a:lnTo>
                  <a:pt x="120000" y="4303"/>
                </a:lnTo>
                <a:lnTo>
                  <a:pt x="120000" y="3866"/>
                </a:lnTo>
                <a:lnTo>
                  <a:pt x="119943" y="3428"/>
                </a:lnTo>
                <a:lnTo>
                  <a:pt x="119772" y="2626"/>
                </a:lnTo>
                <a:lnTo>
                  <a:pt x="119431" y="1896"/>
                </a:lnTo>
                <a:lnTo>
                  <a:pt x="119034" y="1240"/>
                </a:lnTo>
                <a:lnTo>
                  <a:pt x="118580" y="729"/>
                </a:lnTo>
                <a:lnTo>
                  <a:pt x="118012" y="364"/>
                </a:lnTo>
                <a:lnTo>
                  <a:pt x="117387" y="73"/>
                </a:lnTo>
                <a:lnTo>
                  <a:pt x="117046" y="0"/>
                </a:lnTo>
                <a:close/>
                <a:moveTo>
                  <a:pt x="46285" y="102857"/>
                </a:moveTo>
                <a:lnTo>
                  <a:pt x="46057" y="106358"/>
                </a:lnTo>
                <a:lnTo>
                  <a:pt x="45774" y="109932"/>
                </a:lnTo>
                <a:lnTo>
                  <a:pt x="45490" y="113142"/>
                </a:lnTo>
                <a:lnTo>
                  <a:pt x="45149" y="115403"/>
                </a:lnTo>
                <a:lnTo>
                  <a:pt x="44979" y="116279"/>
                </a:lnTo>
                <a:lnTo>
                  <a:pt x="44865" y="116863"/>
                </a:lnTo>
                <a:lnTo>
                  <a:pt x="44694" y="117300"/>
                </a:lnTo>
                <a:lnTo>
                  <a:pt x="44525" y="117519"/>
                </a:lnTo>
                <a:lnTo>
                  <a:pt x="44070" y="117665"/>
                </a:lnTo>
                <a:lnTo>
                  <a:pt x="43331" y="117884"/>
                </a:lnTo>
                <a:lnTo>
                  <a:pt x="41571" y="118249"/>
                </a:lnTo>
                <a:lnTo>
                  <a:pt x="40208" y="118540"/>
                </a:lnTo>
                <a:lnTo>
                  <a:pt x="39697" y="118686"/>
                </a:lnTo>
                <a:lnTo>
                  <a:pt x="39413" y="118759"/>
                </a:lnTo>
                <a:lnTo>
                  <a:pt x="39356" y="118832"/>
                </a:lnTo>
                <a:lnTo>
                  <a:pt x="39356" y="119052"/>
                </a:lnTo>
                <a:lnTo>
                  <a:pt x="39413" y="119124"/>
                </a:lnTo>
                <a:lnTo>
                  <a:pt x="39810" y="119197"/>
                </a:lnTo>
                <a:lnTo>
                  <a:pt x="40492" y="119270"/>
                </a:lnTo>
                <a:lnTo>
                  <a:pt x="42991" y="119343"/>
                </a:lnTo>
                <a:lnTo>
                  <a:pt x="46910" y="119416"/>
                </a:lnTo>
                <a:lnTo>
                  <a:pt x="72863" y="119416"/>
                </a:lnTo>
                <a:lnTo>
                  <a:pt x="76724" y="119343"/>
                </a:lnTo>
                <a:lnTo>
                  <a:pt x="79223" y="119270"/>
                </a:lnTo>
                <a:lnTo>
                  <a:pt x="79962" y="119197"/>
                </a:lnTo>
                <a:lnTo>
                  <a:pt x="80360" y="119124"/>
                </a:lnTo>
                <a:lnTo>
                  <a:pt x="80416" y="119052"/>
                </a:lnTo>
                <a:lnTo>
                  <a:pt x="80416" y="118832"/>
                </a:lnTo>
                <a:lnTo>
                  <a:pt x="80360" y="118759"/>
                </a:lnTo>
                <a:lnTo>
                  <a:pt x="80075" y="118686"/>
                </a:lnTo>
                <a:lnTo>
                  <a:pt x="79564" y="118540"/>
                </a:lnTo>
                <a:lnTo>
                  <a:pt x="78201" y="118249"/>
                </a:lnTo>
                <a:lnTo>
                  <a:pt x="76441" y="117884"/>
                </a:lnTo>
                <a:lnTo>
                  <a:pt x="75703" y="117665"/>
                </a:lnTo>
                <a:lnTo>
                  <a:pt x="75248" y="117519"/>
                </a:lnTo>
                <a:lnTo>
                  <a:pt x="75078" y="117300"/>
                </a:lnTo>
                <a:lnTo>
                  <a:pt x="74907" y="116863"/>
                </a:lnTo>
                <a:lnTo>
                  <a:pt x="74737" y="116279"/>
                </a:lnTo>
                <a:lnTo>
                  <a:pt x="74624" y="115403"/>
                </a:lnTo>
                <a:lnTo>
                  <a:pt x="74282" y="113142"/>
                </a:lnTo>
                <a:lnTo>
                  <a:pt x="73942" y="109932"/>
                </a:lnTo>
                <a:lnTo>
                  <a:pt x="73658" y="106358"/>
                </a:lnTo>
                <a:lnTo>
                  <a:pt x="73488" y="102857"/>
                </a:lnTo>
                <a:close/>
                <a:moveTo>
                  <a:pt x="39697" y="119343"/>
                </a:moveTo>
                <a:lnTo>
                  <a:pt x="39697" y="119416"/>
                </a:lnTo>
                <a:lnTo>
                  <a:pt x="39697" y="119707"/>
                </a:lnTo>
                <a:lnTo>
                  <a:pt x="39754" y="119780"/>
                </a:lnTo>
                <a:lnTo>
                  <a:pt x="40832" y="119853"/>
                </a:lnTo>
                <a:lnTo>
                  <a:pt x="43900" y="119926"/>
                </a:lnTo>
                <a:lnTo>
                  <a:pt x="52191" y="120000"/>
                </a:lnTo>
                <a:lnTo>
                  <a:pt x="67581" y="120000"/>
                </a:lnTo>
                <a:lnTo>
                  <a:pt x="75816" y="119926"/>
                </a:lnTo>
                <a:lnTo>
                  <a:pt x="78940" y="119853"/>
                </a:lnTo>
                <a:lnTo>
                  <a:pt x="80019" y="119780"/>
                </a:lnTo>
                <a:lnTo>
                  <a:pt x="80075" y="119707"/>
                </a:lnTo>
                <a:lnTo>
                  <a:pt x="80075" y="119416"/>
                </a:lnTo>
                <a:lnTo>
                  <a:pt x="80019" y="119343"/>
                </a:lnTo>
                <a:lnTo>
                  <a:pt x="78712" y="119416"/>
                </a:lnTo>
                <a:lnTo>
                  <a:pt x="76327" y="119489"/>
                </a:lnTo>
                <a:lnTo>
                  <a:pt x="67638" y="119562"/>
                </a:lnTo>
                <a:lnTo>
                  <a:pt x="52134" y="119562"/>
                </a:lnTo>
                <a:lnTo>
                  <a:pt x="43445" y="119489"/>
                </a:lnTo>
                <a:lnTo>
                  <a:pt x="41060" y="119416"/>
                </a:lnTo>
                <a:lnTo>
                  <a:pt x="39754" y="119343"/>
                </a:lnTo>
                <a:close/>
              </a:path>
            </a:pathLst>
          </a:custGeom>
          <a:solidFill>
            <a:srgbClr val="FFFFFF"/>
          </a:solidFill>
          <a:ln cap="flat" cmpd="sng" w="9525">
            <a:solidFill>
              <a:srgbClr val="B7B7B7"/>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3" name="Shape 313"/>
          <p:cNvSpPr/>
          <p:nvPr/>
        </p:nvSpPr>
        <p:spPr>
          <a:xfrm>
            <a:off x="4143155" y="1308804"/>
            <a:ext cx="4463700" cy="2850299"/>
          </a:xfrm>
          <a:prstGeom prst="rect">
            <a:avLst/>
          </a:prstGeom>
          <a:solidFill>
            <a:srgbClr val="F3F3F3"/>
          </a:solidFill>
          <a:ln cap="flat" cmpd="sng" w="9525">
            <a:solidFill>
              <a:srgbClr val="D9D9D9"/>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999999"/>
              </a:buClr>
              <a:buSzPct val="25000"/>
              <a:buFont typeface="Karla"/>
              <a:buNone/>
            </a:pPr>
            <a:r>
              <a:rPr b="0" i="0" lang="fr" sz="1000" u="none" cap="none" strike="noStrike">
                <a:solidFill>
                  <a:srgbClr val="999999"/>
                </a:solidFill>
                <a:latin typeface="Karla"/>
                <a:ea typeface="Karla"/>
                <a:cs typeface="Karla"/>
                <a:sym typeface="Karla"/>
              </a:rPr>
              <a:t>Place your screenshot here</a:t>
            </a:r>
          </a:p>
        </p:txBody>
      </p:sp>
      <p:sp>
        <p:nvSpPr>
          <p:cNvPr id="314" name="Shape 314"/>
          <p:cNvSpPr txBox="1"/>
          <p:nvPr>
            <p:ph type="title"/>
          </p:nvPr>
        </p:nvSpPr>
        <p:spPr>
          <a:xfrm>
            <a:off x="490831" y="3294194"/>
            <a:ext cx="3148200" cy="485700"/>
          </a:xfrm>
          <a:prstGeom prst="rect">
            <a:avLst/>
          </a:prstGeom>
          <a:noFill/>
          <a:ln>
            <a:noFill/>
          </a:ln>
        </p:spPr>
        <p:txBody>
          <a:bodyPr anchorCtr="0" anchor="b" bIns="91425" lIns="91425" rIns="91425" tIns="91425">
            <a:noAutofit/>
          </a:bodyPr>
          <a:lstStyle/>
          <a:p>
            <a:pPr indent="0" lvl="0" marL="0" marR="0" rtl="0" algn="l">
              <a:lnSpc>
                <a:spcPct val="100000"/>
              </a:lnSpc>
              <a:spcBef>
                <a:spcPts val="0"/>
              </a:spcBef>
              <a:spcAft>
                <a:spcPts val="0"/>
              </a:spcAft>
              <a:buClr>
                <a:srgbClr val="999999"/>
              </a:buClr>
              <a:buSzPct val="25000"/>
              <a:buFont typeface="Montserrat"/>
              <a:buNone/>
            </a:pPr>
            <a:r>
              <a:rPr lang="fr" sz="3000"/>
              <a:t>DÉCOUVERTE </a:t>
            </a:r>
            <a:r>
              <a:rPr lang="fr" sz="3000">
                <a:solidFill>
                  <a:srgbClr val="FFCC00"/>
                </a:solidFill>
              </a:rPr>
              <a:t>PRODUIT</a:t>
            </a:r>
          </a:p>
        </p:txBody>
      </p:sp>
      <p:grpSp>
        <p:nvGrpSpPr>
          <p:cNvPr id="315" name="Shape 315"/>
          <p:cNvGrpSpPr/>
          <p:nvPr/>
        </p:nvGrpSpPr>
        <p:grpSpPr>
          <a:xfrm>
            <a:off x="610065" y="2139698"/>
            <a:ext cx="504176" cy="477531"/>
            <a:chOff x="2583100" y="2973775"/>
            <a:chExt cx="461700" cy="437300"/>
          </a:xfrm>
        </p:grpSpPr>
        <p:sp>
          <p:nvSpPr>
            <p:cNvPr id="316" name="Shape 316"/>
            <p:cNvSpPr/>
            <p:nvPr/>
          </p:nvSpPr>
          <p:spPr>
            <a:xfrm>
              <a:off x="2701225" y="3315975"/>
              <a:ext cx="225300" cy="95100"/>
            </a:xfrm>
            <a:custGeom>
              <a:pathLst>
                <a:path extrusionOk="0" fill="none" h="120000" w="120000">
                  <a:moveTo>
                    <a:pt x="39241" y="0"/>
                  </a:moveTo>
                  <a:lnTo>
                    <a:pt x="39241" y="93063"/>
                  </a:lnTo>
                  <a:lnTo>
                    <a:pt x="11358" y="93063"/>
                  </a:lnTo>
                  <a:lnTo>
                    <a:pt x="11358" y="93063"/>
                  </a:lnTo>
                  <a:lnTo>
                    <a:pt x="9081" y="93063"/>
                  </a:lnTo>
                  <a:lnTo>
                    <a:pt x="6817" y="94610"/>
                  </a:lnTo>
                  <a:lnTo>
                    <a:pt x="4860" y="97673"/>
                  </a:lnTo>
                  <a:lnTo>
                    <a:pt x="3249" y="100768"/>
                  </a:lnTo>
                  <a:lnTo>
                    <a:pt x="1944" y="104621"/>
                  </a:lnTo>
                  <a:lnTo>
                    <a:pt x="652" y="109231"/>
                  </a:lnTo>
                  <a:lnTo>
                    <a:pt x="0" y="114600"/>
                  </a:lnTo>
                  <a:lnTo>
                    <a:pt x="0" y="120000"/>
                  </a:lnTo>
                  <a:lnTo>
                    <a:pt x="119986" y="120000"/>
                  </a:lnTo>
                  <a:lnTo>
                    <a:pt x="119986" y="120000"/>
                  </a:lnTo>
                  <a:lnTo>
                    <a:pt x="119986" y="114600"/>
                  </a:lnTo>
                  <a:lnTo>
                    <a:pt x="119347" y="109231"/>
                  </a:lnTo>
                  <a:lnTo>
                    <a:pt x="118042" y="104621"/>
                  </a:lnTo>
                  <a:lnTo>
                    <a:pt x="116750" y="100768"/>
                  </a:lnTo>
                  <a:lnTo>
                    <a:pt x="115126" y="97673"/>
                  </a:lnTo>
                  <a:lnTo>
                    <a:pt x="113182" y="94610"/>
                  </a:lnTo>
                  <a:lnTo>
                    <a:pt x="110918" y="93063"/>
                  </a:lnTo>
                  <a:lnTo>
                    <a:pt x="108641" y="93063"/>
                  </a:lnTo>
                  <a:lnTo>
                    <a:pt x="80758" y="93063"/>
                  </a:lnTo>
                  <a:lnTo>
                    <a:pt x="80758" y="0"/>
                  </a:lnTo>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7" name="Shape 317"/>
            <p:cNvSpPr/>
            <p:nvPr/>
          </p:nvSpPr>
          <p:spPr>
            <a:xfrm>
              <a:off x="2583100" y="2973775"/>
              <a:ext cx="461700" cy="336000"/>
            </a:xfrm>
            <a:custGeom>
              <a:pathLst>
                <a:path extrusionOk="0" fill="none" h="120000" w="120000">
                  <a:moveTo>
                    <a:pt x="116828" y="8"/>
                  </a:moveTo>
                  <a:lnTo>
                    <a:pt x="3165" y="8"/>
                  </a:lnTo>
                  <a:lnTo>
                    <a:pt x="3165" y="8"/>
                  </a:lnTo>
                  <a:lnTo>
                    <a:pt x="2534" y="8"/>
                  </a:lnTo>
                  <a:lnTo>
                    <a:pt x="2060" y="446"/>
                  </a:lnTo>
                  <a:lnTo>
                    <a:pt x="1429" y="660"/>
                  </a:lnTo>
                  <a:lnTo>
                    <a:pt x="948" y="1312"/>
                  </a:lnTo>
                  <a:lnTo>
                    <a:pt x="636" y="1963"/>
                  </a:lnTo>
                  <a:lnTo>
                    <a:pt x="318" y="2615"/>
                  </a:lnTo>
                  <a:lnTo>
                    <a:pt x="162" y="3480"/>
                  </a:lnTo>
                  <a:lnTo>
                    <a:pt x="0" y="4355"/>
                  </a:lnTo>
                  <a:lnTo>
                    <a:pt x="0" y="115653"/>
                  </a:lnTo>
                  <a:lnTo>
                    <a:pt x="0" y="115653"/>
                  </a:lnTo>
                  <a:lnTo>
                    <a:pt x="162" y="116519"/>
                  </a:lnTo>
                  <a:lnTo>
                    <a:pt x="318" y="117384"/>
                  </a:lnTo>
                  <a:lnTo>
                    <a:pt x="636" y="118045"/>
                  </a:lnTo>
                  <a:lnTo>
                    <a:pt x="948" y="118696"/>
                  </a:lnTo>
                  <a:lnTo>
                    <a:pt x="1429" y="119348"/>
                  </a:lnTo>
                  <a:lnTo>
                    <a:pt x="2060" y="119562"/>
                  </a:lnTo>
                  <a:lnTo>
                    <a:pt x="2534" y="119999"/>
                  </a:lnTo>
                  <a:lnTo>
                    <a:pt x="3165" y="119999"/>
                  </a:lnTo>
                  <a:lnTo>
                    <a:pt x="116828" y="119999"/>
                  </a:lnTo>
                  <a:lnTo>
                    <a:pt x="116828" y="119999"/>
                  </a:lnTo>
                  <a:lnTo>
                    <a:pt x="117465" y="119999"/>
                  </a:lnTo>
                  <a:lnTo>
                    <a:pt x="117939" y="119562"/>
                  </a:lnTo>
                  <a:lnTo>
                    <a:pt x="118570" y="119348"/>
                  </a:lnTo>
                  <a:lnTo>
                    <a:pt x="119044" y="118696"/>
                  </a:lnTo>
                  <a:lnTo>
                    <a:pt x="119363" y="118045"/>
                  </a:lnTo>
                  <a:lnTo>
                    <a:pt x="119681" y="117384"/>
                  </a:lnTo>
                  <a:lnTo>
                    <a:pt x="119837" y="116519"/>
                  </a:lnTo>
                  <a:lnTo>
                    <a:pt x="119993" y="115653"/>
                  </a:lnTo>
                  <a:lnTo>
                    <a:pt x="119993" y="4355"/>
                  </a:lnTo>
                  <a:lnTo>
                    <a:pt x="119993" y="4355"/>
                  </a:lnTo>
                  <a:lnTo>
                    <a:pt x="119837" y="3480"/>
                  </a:lnTo>
                  <a:lnTo>
                    <a:pt x="119681" y="2615"/>
                  </a:lnTo>
                  <a:lnTo>
                    <a:pt x="119363" y="1963"/>
                  </a:lnTo>
                  <a:lnTo>
                    <a:pt x="119044" y="1312"/>
                  </a:lnTo>
                  <a:lnTo>
                    <a:pt x="118570" y="660"/>
                  </a:lnTo>
                  <a:lnTo>
                    <a:pt x="117939" y="446"/>
                  </a:lnTo>
                  <a:lnTo>
                    <a:pt x="117465" y="8"/>
                  </a:lnTo>
                  <a:lnTo>
                    <a:pt x="116828" y="8"/>
                  </a:lnTo>
                  <a:lnTo>
                    <a:pt x="116828" y="8"/>
                  </a:lnTo>
                  <a:close/>
                  <a:moveTo>
                    <a:pt x="110497" y="106951"/>
                  </a:moveTo>
                  <a:lnTo>
                    <a:pt x="9502" y="106951"/>
                  </a:lnTo>
                  <a:lnTo>
                    <a:pt x="9502" y="13048"/>
                  </a:lnTo>
                  <a:lnTo>
                    <a:pt x="110497" y="13048"/>
                  </a:lnTo>
                  <a:lnTo>
                    <a:pt x="110497" y="106951"/>
                  </a:lnTo>
                  <a:close/>
                </a:path>
              </a:pathLst>
            </a:custGeom>
            <a:noFill/>
            <a:ln cap="rnd" cmpd="sng" w="15875">
              <a:solidFill>
                <a:srgbClr val="FFCC00"/>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pic>
        <p:nvPicPr>
          <p:cNvPr descr="Capture-Admin2.PNG" id="318" name="Shape 318"/>
          <p:cNvPicPr preferRelativeResize="0"/>
          <p:nvPr/>
        </p:nvPicPr>
        <p:blipFill rotWithShape="1">
          <a:blip r:embed="rId3">
            <a:alphaModFix/>
          </a:blip>
          <a:srcRect b="0" l="0" r="109" t="0"/>
          <a:stretch/>
        </p:blipFill>
        <p:spPr>
          <a:xfrm>
            <a:off x="4147355" y="1290532"/>
            <a:ext cx="4459800" cy="2865600"/>
          </a:xfrm>
          <a:prstGeom prst="rect">
            <a:avLst/>
          </a:prstGeom>
          <a:noFill/>
          <a:ln>
            <a:noFill/>
          </a:ln>
        </p:spPr>
      </p:pic>
      <p:sp>
        <p:nvSpPr>
          <p:cNvPr id="319" name="Shape 319"/>
          <p:cNvSpPr/>
          <p:nvPr/>
        </p:nvSpPr>
        <p:spPr>
          <a:xfrm rot="5400000">
            <a:off x="6200978" y="2561286"/>
            <a:ext cx="432000" cy="372600"/>
          </a:xfrm>
          <a:prstGeom prst="triangle">
            <a:avLst>
              <a:gd fmla="val 50000" name="adj"/>
            </a:avLst>
          </a:prstGeom>
          <a:solidFill>
            <a:schemeClr val="lt2"/>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pic>
        <p:nvPicPr>
          <p:cNvPr descr="logoheader.png" id="320" name="Shape 320"/>
          <p:cNvPicPr preferRelativeResize="0"/>
          <p:nvPr/>
        </p:nvPicPr>
        <p:blipFill rotWithShape="1">
          <a:blip r:embed="rId4">
            <a:alphaModFix/>
          </a:blip>
          <a:srcRect b="0" l="0" r="0" t="0"/>
          <a:stretch/>
        </p:blipFill>
        <p:spPr>
          <a:xfrm>
            <a:off x="294730" y="67248"/>
            <a:ext cx="2233200" cy="701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p:nvPr/>
        </p:nvSpPr>
        <p:spPr>
          <a:xfrm>
            <a:off x="9125" y="0"/>
            <a:ext cx="7062000" cy="4184100"/>
          </a:xfrm>
          <a:prstGeom prst="rect">
            <a:avLst/>
          </a:prstGeom>
          <a:solidFill>
            <a:schemeClr val="lt1"/>
          </a:solid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t/>
            </a:r>
            <a:endParaRPr b="1">
              <a:solidFill>
                <a:srgbClr val="00BCD4"/>
              </a:solidFill>
            </a:endParaRPr>
          </a:p>
        </p:txBody>
      </p:sp>
      <p:sp>
        <p:nvSpPr>
          <p:cNvPr id="326" name="Shape 326"/>
          <p:cNvSpPr/>
          <p:nvPr/>
        </p:nvSpPr>
        <p:spPr>
          <a:xfrm>
            <a:off x="0" y="4184100"/>
            <a:ext cx="7062000" cy="9594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a:p>
            <a:pPr indent="-69850" lvl="0" marL="0" marR="0" rtl="0" algn="l">
              <a:lnSpc>
                <a:spcPct val="100000"/>
              </a:lnSpc>
              <a:spcBef>
                <a:spcPts val="0"/>
              </a:spcBef>
              <a:spcAft>
                <a:spcPts val="0"/>
              </a:spcAft>
              <a:buClr>
                <a:srgbClr val="000000"/>
              </a:buClr>
              <a:buSzPct val="91666"/>
              <a:buFont typeface="Arial"/>
              <a:buNone/>
            </a:pPr>
            <a:r>
              <a:rPr lang="fr" sz="1200">
                <a:solidFill>
                  <a:srgbClr val="999999"/>
                </a:solidFill>
                <a:latin typeface="Karla"/>
                <a:ea typeface="Karla"/>
                <a:cs typeface="Karla"/>
                <a:sym typeface="Karla"/>
              </a:rPr>
              <a:t>Tout savoir, tout comprendre, de façon simple, au sein d’une interface pour instantanément identifier les montants que vos clients vous doivent, les points de vigilance et les actions à mener.</a:t>
            </a:r>
          </a:p>
          <a:p>
            <a:pPr lvl="0" rtl="0">
              <a:spcBef>
                <a:spcPts val="0"/>
              </a:spcBef>
              <a:buNone/>
            </a:pPr>
            <a:r>
              <a:t/>
            </a:r>
            <a:endParaRPr/>
          </a:p>
        </p:txBody>
      </p:sp>
      <p:pic>
        <p:nvPicPr>
          <p:cNvPr id="327" name="Shape 327"/>
          <p:cNvPicPr preferRelativeResize="0"/>
          <p:nvPr/>
        </p:nvPicPr>
        <p:blipFill>
          <a:blip r:embed="rId3">
            <a:alphaModFix/>
          </a:blip>
          <a:stretch>
            <a:fillRect/>
          </a:stretch>
        </p:blipFill>
        <p:spPr>
          <a:xfrm>
            <a:off x="0" y="274075"/>
            <a:ext cx="7062000" cy="3910024"/>
          </a:xfrm>
          <a:prstGeom prst="rect">
            <a:avLst/>
          </a:prstGeom>
          <a:noFill/>
          <a:ln>
            <a:noFill/>
          </a:ln>
        </p:spPr>
      </p:pic>
      <p:sp>
        <p:nvSpPr>
          <p:cNvPr id="328" name="Shape 328"/>
          <p:cNvSpPr txBox="1"/>
          <p:nvPr/>
        </p:nvSpPr>
        <p:spPr>
          <a:xfrm>
            <a:off x="-36550" y="-54825"/>
            <a:ext cx="7107600" cy="374700"/>
          </a:xfrm>
          <a:prstGeom prst="rect">
            <a:avLst/>
          </a:prstGeom>
          <a:solidFill>
            <a:schemeClr val="lt1"/>
          </a:solid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rPr b="1" lang="fr">
                <a:solidFill>
                  <a:srgbClr val="00BCD4"/>
                </a:solidFill>
              </a:rPr>
              <a:t>Écran d’accueil : Votre tableau de bord</a:t>
            </a:r>
          </a:p>
        </p:txBody>
      </p:sp>
      <p:pic>
        <p:nvPicPr>
          <p:cNvPr descr="logoheader.png" id="329" name="Shape 329"/>
          <p:cNvPicPr preferRelativeResize="0"/>
          <p:nvPr/>
        </p:nvPicPr>
        <p:blipFill rotWithShape="1">
          <a:blip r:embed="rId4">
            <a:alphaModFix/>
          </a:blip>
          <a:srcRect b="0" l="0" r="0" t="0"/>
          <a:stretch/>
        </p:blipFill>
        <p:spPr>
          <a:xfrm>
            <a:off x="7206275" y="4318249"/>
            <a:ext cx="1955100" cy="614100"/>
          </a:xfrm>
          <a:prstGeom prst="rect">
            <a:avLst/>
          </a:prstGeom>
          <a:noFill/>
          <a:ln>
            <a:noFill/>
          </a:ln>
        </p:spPr>
      </p:pic>
      <p:sp>
        <p:nvSpPr>
          <p:cNvPr id="330" name="Shape 330"/>
          <p:cNvSpPr txBox="1"/>
          <p:nvPr/>
        </p:nvSpPr>
        <p:spPr>
          <a:xfrm>
            <a:off x="7071125" y="0"/>
            <a:ext cx="2073000" cy="4184100"/>
          </a:xfrm>
          <a:prstGeom prst="rect">
            <a:avLst/>
          </a:prstGeom>
          <a:noFill/>
          <a:ln>
            <a:noFill/>
          </a:ln>
        </p:spPr>
        <p:txBody>
          <a:bodyPr anchorCtr="0" anchor="t" bIns="45700" lIns="91425" rIns="91425" tIns="45700">
            <a:noAutofit/>
          </a:bodyPr>
          <a:lstStyle/>
          <a:p>
            <a:pPr lvl="0" rtl="0">
              <a:spcBef>
                <a:spcPts val="0"/>
              </a:spcBef>
              <a:buNone/>
            </a:pPr>
            <a:r>
              <a:rPr b="1" lang="fr" sz="1200">
                <a:solidFill>
                  <a:srgbClr val="999999"/>
                </a:solidFill>
                <a:latin typeface="Karla"/>
                <a:ea typeface="Karla"/>
                <a:cs typeface="Karla"/>
                <a:sym typeface="Karla"/>
              </a:rPr>
              <a:t>Fonctionnalités </a:t>
            </a:r>
            <a:r>
              <a:rPr lang="fr" sz="1200">
                <a:solidFill>
                  <a:srgbClr val="999999"/>
                </a:solidFill>
                <a:latin typeface="Karla"/>
                <a:ea typeface="Karla"/>
                <a:cs typeface="Karla"/>
                <a:sym typeface="Karla"/>
              </a:rPr>
              <a:t>:</a:t>
            </a:r>
          </a:p>
          <a:p>
            <a:pPr lvl="0" rtl="0">
              <a:lnSpc>
                <a:spcPct val="115000"/>
              </a:lnSpc>
              <a:spcBef>
                <a:spcPts val="0"/>
              </a:spcBef>
              <a:buNone/>
            </a:pPr>
            <a:r>
              <a:t/>
            </a:r>
            <a:endParaRPr sz="1200">
              <a:solidFill>
                <a:srgbClr val="999999"/>
              </a:solidFill>
              <a:latin typeface="Karla"/>
              <a:ea typeface="Karla"/>
              <a:cs typeface="Karla"/>
              <a:sym typeface="Karla"/>
            </a:endParaRP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Suivi intelligent des encours clients</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Tableaux de bord</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Scoring et marquage des clients</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Identification des mauvais payeurs</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Timeline</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Profil client</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Alertes</a:t>
            </a:r>
          </a:p>
          <a:p>
            <a:pPr lv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p:nvPr/>
        </p:nvSpPr>
        <p:spPr>
          <a:xfrm>
            <a:off x="9125" y="0"/>
            <a:ext cx="7062000" cy="4184100"/>
          </a:xfrm>
          <a:prstGeom prst="rect">
            <a:avLst/>
          </a:prstGeom>
          <a:solidFill>
            <a:schemeClr val="lt1"/>
          </a:solid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t/>
            </a:r>
            <a:endParaRPr b="1">
              <a:solidFill>
                <a:srgbClr val="00BCD4"/>
              </a:solidFill>
            </a:endParaRPr>
          </a:p>
        </p:txBody>
      </p:sp>
      <p:sp>
        <p:nvSpPr>
          <p:cNvPr id="336" name="Shape 336"/>
          <p:cNvSpPr/>
          <p:nvPr/>
        </p:nvSpPr>
        <p:spPr>
          <a:xfrm>
            <a:off x="0" y="4184100"/>
            <a:ext cx="7062000" cy="9594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rPr lang="fr" sz="1200">
                <a:solidFill>
                  <a:srgbClr val="999999"/>
                </a:solidFill>
                <a:latin typeface="Karla"/>
                <a:ea typeface="Karla"/>
                <a:cs typeface="Karla"/>
                <a:sym typeface="Karla"/>
              </a:rPr>
              <a:t>Simplicité et clarté de vision au niveau d’un client sur la compréhension de son encours et sur les actions déjà menées.  Possibilité de communiquer envers le client par mail et courrier en intégrant les relances téléphoniques qui ont été faites, les promesses de paiement données et les prévisions d’encaissement attenantes.</a:t>
            </a:r>
          </a:p>
        </p:txBody>
      </p:sp>
      <p:sp>
        <p:nvSpPr>
          <p:cNvPr id="337" name="Shape 337"/>
          <p:cNvSpPr txBox="1"/>
          <p:nvPr/>
        </p:nvSpPr>
        <p:spPr>
          <a:xfrm>
            <a:off x="-36550" y="-54825"/>
            <a:ext cx="7107600" cy="374700"/>
          </a:xfrm>
          <a:prstGeom prst="rect">
            <a:avLst/>
          </a:prstGeom>
          <a:solidFill>
            <a:schemeClr val="lt1"/>
          </a:solidFill>
          <a:ln>
            <a:noFill/>
          </a:ln>
        </p:spPr>
        <p:txBody>
          <a:bodyPr anchorCtr="0" anchor="t" bIns="91425" lIns="91425" rIns="91425" tIns="91425">
            <a:noAutofit/>
          </a:bodyPr>
          <a:lstStyle/>
          <a:p>
            <a:pPr indent="0" lvl="0" marL="0" marR="0" rtl="0" algn="l">
              <a:lnSpc>
                <a:spcPct val="100000"/>
              </a:lnSpc>
              <a:spcBef>
                <a:spcPts val="0"/>
              </a:spcBef>
              <a:spcAft>
                <a:spcPts val="0"/>
              </a:spcAft>
              <a:buNone/>
            </a:pPr>
            <a:r>
              <a:rPr b="1" lang="fr">
                <a:solidFill>
                  <a:srgbClr val="00BCD4"/>
                </a:solidFill>
              </a:rPr>
              <a:t>Fiche Client : Simplicité, Clarté et actions à mener</a:t>
            </a:r>
          </a:p>
        </p:txBody>
      </p:sp>
      <p:pic>
        <p:nvPicPr>
          <p:cNvPr descr="logoheader.png" id="338" name="Shape 338"/>
          <p:cNvPicPr preferRelativeResize="0"/>
          <p:nvPr/>
        </p:nvPicPr>
        <p:blipFill rotWithShape="1">
          <a:blip r:embed="rId3">
            <a:alphaModFix/>
          </a:blip>
          <a:srcRect b="0" l="0" r="0" t="0"/>
          <a:stretch/>
        </p:blipFill>
        <p:spPr>
          <a:xfrm>
            <a:off x="7206275" y="4318249"/>
            <a:ext cx="1955100" cy="614100"/>
          </a:xfrm>
          <a:prstGeom prst="rect">
            <a:avLst/>
          </a:prstGeom>
          <a:noFill/>
          <a:ln>
            <a:noFill/>
          </a:ln>
        </p:spPr>
      </p:pic>
      <p:sp>
        <p:nvSpPr>
          <p:cNvPr id="339" name="Shape 339"/>
          <p:cNvSpPr txBox="1"/>
          <p:nvPr/>
        </p:nvSpPr>
        <p:spPr>
          <a:xfrm>
            <a:off x="7071125" y="0"/>
            <a:ext cx="2073000" cy="4184100"/>
          </a:xfrm>
          <a:prstGeom prst="rect">
            <a:avLst/>
          </a:prstGeom>
          <a:noFill/>
          <a:ln>
            <a:noFill/>
          </a:ln>
        </p:spPr>
        <p:txBody>
          <a:bodyPr anchorCtr="0" anchor="t" bIns="45700" lIns="91425" rIns="91425" tIns="45700">
            <a:noAutofit/>
          </a:bodyPr>
          <a:lstStyle/>
          <a:p>
            <a:pPr lvl="0" rtl="0">
              <a:spcBef>
                <a:spcPts val="0"/>
              </a:spcBef>
              <a:buNone/>
            </a:pPr>
            <a:r>
              <a:rPr b="1" lang="fr" sz="1200">
                <a:solidFill>
                  <a:srgbClr val="999999"/>
                </a:solidFill>
                <a:latin typeface="Karla"/>
                <a:ea typeface="Karla"/>
                <a:cs typeface="Karla"/>
                <a:sym typeface="Karla"/>
              </a:rPr>
              <a:t>Fonctionnalités </a:t>
            </a:r>
            <a:r>
              <a:rPr lang="fr" sz="1200">
                <a:solidFill>
                  <a:srgbClr val="999999"/>
                </a:solidFill>
                <a:latin typeface="Karla"/>
                <a:ea typeface="Karla"/>
                <a:cs typeface="Karla"/>
                <a:sym typeface="Karla"/>
              </a:rPr>
              <a:t>:</a:t>
            </a:r>
          </a:p>
          <a:p>
            <a:pPr lvl="0" rtl="0">
              <a:spcBef>
                <a:spcPts val="0"/>
              </a:spcBef>
              <a:buNone/>
            </a:pPr>
            <a:r>
              <a:t/>
            </a:r>
            <a:endParaRPr sz="1200">
              <a:solidFill>
                <a:srgbClr val="999999"/>
              </a:solidFill>
              <a:latin typeface="Karla"/>
              <a:ea typeface="Karla"/>
              <a:cs typeface="Karla"/>
              <a:sym typeface="Karla"/>
            </a:endParaRP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Synchronisation logiciel comptable (tiers et écritures)</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Prévenance, relance, remerciement</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Relances personnalisées par email, courrier postal et téléphone</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Promesses de paiement</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Gestion des litiges et des clients à ne pas relancer</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Envoi de mails et de courriers qualitatifs</a:t>
            </a:r>
          </a:p>
          <a:p>
            <a:pPr lvl="0" marR="0" rtl="0" algn="l">
              <a:lnSpc>
                <a:spcPct val="115000"/>
              </a:lnSpc>
              <a:spcBef>
                <a:spcPts val="0"/>
              </a:spcBef>
              <a:spcAft>
                <a:spcPts val="0"/>
              </a:spcAft>
              <a:buNone/>
            </a:pPr>
            <a:r>
              <a:t/>
            </a:r>
            <a:endParaRPr sz="1200">
              <a:solidFill>
                <a:srgbClr val="999999"/>
              </a:solidFill>
              <a:latin typeface="Karla"/>
              <a:ea typeface="Karla"/>
              <a:cs typeface="Karla"/>
              <a:sym typeface="Karla"/>
            </a:endParaRPr>
          </a:p>
        </p:txBody>
      </p:sp>
      <p:pic>
        <p:nvPicPr>
          <p:cNvPr id="340" name="Shape 340"/>
          <p:cNvPicPr preferRelativeResize="0"/>
          <p:nvPr/>
        </p:nvPicPr>
        <p:blipFill>
          <a:blip r:embed="rId4">
            <a:alphaModFix/>
          </a:blip>
          <a:stretch>
            <a:fillRect/>
          </a:stretch>
        </p:blipFill>
        <p:spPr>
          <a:xfrm>
            <a:off x="0" y="319875"/>
            <a:ext cx="7061999" cy="3919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p:nvPr/>
        </p:nvSpPr>
        <p:spPr>
          <a:xfrm>
            <a:off x="9125" y="0"/>
            <a:ext cx="7062000" cy="4184100"/>
          </a:xfrm>
          <a:prstGeom prst="rect">
            <a:avLst/>
          </a:prstGeom>
          <a:solidFill>
            <a:schemeClr val="lt2"/>
          </a:solidFill>
          <a:ln>
            <a:noFill/>
          </a:ln>
        </p:spPr>
        <p:txBody>
          <a:bodyPr anchorCtr="0" anchor="ctr" bIns="91425" lIns="91425" rIns="91425" tIns="91425">
            <a:noAutofit/>
          </a:bodyPr>
          <a:lstStyle/>
          <a:p>
            <a:pPr lvl="0" rtl="0">
              <a:spcBef>
                <a:spcPts val="0"/>
              </a:spcBef>
              <a:buNone/>
            </a:pPr>
            <a:r>
              <a:t/>
            </a:r>
            <a:endParaRPr b="1">
              <a:solidFill>
                <a:srgbClr val="00BCD4"/>
              </a:solidFill>
            </a:endParaRPr>
          </a:p>
        </p:txBody>
      </p:sp>
      <p:sp>
        <p:nvSpPr>
          <p:cNvPr id="346" name="Shape 346"/>
          <p:cNvSpPr/>
          <p:nvPr/>
        </p:nvSpPr>
        <p:spPr>
          <a:xfrm>
            <a:off x="0" y="4184100"/>
            <a:ext cx="7062000" cy="959400"/>
          </a:xfrm>
          <a:prstGeom prst="rect">
            <a:avLst/>
          </a:prstGeom>
          <a:noFill/>
          <a:ln>
            <a:noFill/>
          </a:ln>
        </p:spPr>
        <p:txBody>
          <a:bodyPr anchorCtr="0" anchor="t" bIns="91425" lIns="91425" rIns="91425" tIns="91425">
            <a:noAutofit/>
          </a:bodyPr>
          <a:lstStyle/>
          <a:p>
            <a:pPr indent="-69850" lvl="0" marL="0" marR="0" rtl="0" algn="l">
              <a:lnSpc>
                <a:spcPct val="100000"/>
              </a:lnSpc>
              <a:spcBef>
                <a:spcPts val="0"/>
              </a:spcBef>
              <a:spcAft>
                <a:spcPts val="0"/>
              </a:spcAft>
              <a:buClr>
                <a:srgbClr val="000000"/>
              </a:buClr>
              <a:buSzPct val="91666"/>
              <a:buFont typeface="Arial"/>
              <a:buNone/>
            </a:pPr>
            <a:r>
              <a:rPr lang="fr" sz="1200">
                <a:solidFill>
                  <a:srgbClr val="999999"/>
                </a:solidFill>
                <a:latin typeface="Karla"/>
                <a:ea typeface="Karla"/>
                <a:cs typeface="Karla"/>
                <a:sym typeface="Karla"/>
              </a:rPr>
              <a:t>Les prévisions d’encaissement tiennent compte à la fois de l’échéance initiale de la facture, mais aussi de la date de paiement prévue que vous anticipez. Elles vous permettent de prévoir les sommes que vous allez pouvoir rentrer sur vos comptes bancaires dans les semaines à venir.</a:t>
            </a:r>
          </a:p>
          <a:p>
            <a:pPr indent="0" lvl="0" mar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a:p>
            <a:pPr indent="0" lvl="0" mar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p:txBody>
      </p:sp>
      <p:sp>
        <p:nvSpPr>
          <p:cNvPr id="347" name="Shape 347"/>
          <p:cNvSpPr txBox="1"/>
          <p:nvPr/>
        </p:nvSpPr>
        <p:spPr>
          <a:xfrm>
            <a:off x="-36550" y="-54825"/>
            <a:ext cx="7107600" cy="374700"/>
          </a:xfrm>
          <a:prstGeom prst="rect">
            <a:avLst/>
          </a:prstGeom>
          <a:solidFill>
            <a:schemeClr val="lt1"/>
          </a:solidFill>
          <a:ln>
            <a:noFill/>
          </a:ln>
        </p:spPr>
        <p:txBody>
          <a:bodyPr anchorCtr="0" anchor="t" bIns="91425" lIns="91425" rIns="91425" tIns="91425">
            <a:noAutofit/>
          </a:bodyPr>
          <a:lstStyle/>
          <a:p>
            <a:pPr lvl="0" rtl="0">
              <a:lnSpc>
                <a:spcPct val="100000"/>
              </a:lnSpc>
              <a:spcBef>
                <a:spcPts val="0"/>
              </a:spcBef>
              <a:buNone/>
            </a:pPr>
            <a:r>
              <a:rPr b="1" lang="fr">
                <a:solidFill>
                  <a:srgbClr val="00BCD4"/>
                </a:solidFill>
              </a:rPr>
              <a:t>Prévisions des encaissements : en fonction de la date de paiement prévue…..</a:t>
            </a:r>
          </a:p>
        </p:txBody>
      </p:sp>
      <p:sp>
        <p:nvSpPr>
          <p:cNvPr id="348" name="Shape 348"/>
          <p:cNvSpPr txBox="1"/>
          <p:nvPr/>
        </p:nvSpPr>
        <p:spPr>
          <a:xfrm>
            <a:off x="7071125" y="0"/>
            <a:ext cx="2073000" cy="4184100"/>
          </a:xfrm>
          <a:prstGeom prst="rect">
            <a:avLst/>
          </a:prstGeom>
          <a:noFill/>
          <a:ln>
            <a:noFill/>
          </a:ln>
        </p:spPr>
        <p:txBody>
          <a:bodyPr anchorCtr="0" anchor="t" bIns="45700" lIns="91425" rIns="91425" tIns="45700">
            <a:noAutofit/>
          </a:bodyPr>
          <a:lstStyle/>
          <a:p>
            <a:pPr indent="0" lvl="0" marL="0" rtl="0">
              <a:spcBef>
                <a:spcPts val="0"/>
              </a:spcBef>
              <a:buNone/>
            </a:pPr>
            <a:r>
              <a:rPr b="1" lang="fr" sz="1200">
                <a:solidFill>
                  <a:srgbClr val="999999"/>
                </a:solidFill>
                <a:latin typeface="Karla"/>
                <a:ea typeface="Karla"/>
                <a:cs typeface="Karla"/>
                <a:sym typeface="Karla"/>
              </a:rPr>
              <a:t>Fonctionnalités </a:t>
            </a:r>
            <a:r>
              <a:rPr lang="fr" sz="1200">
                <a:solidFill>
                  <a:srgbClr val="999999"/>
                </a:solidFill>
                <a:latin typeface="Karla"/>
                <a:ea typeface="Karla"/>
                <a:cs typeface="Karla"/>
                <a:sym typeface="Karla"/>
              </a:rPr>
              <a:t>:</a:t>
            </a:r>
          </a:p>
          <a:p>
            <a:pPr indent="457200" lvl="0" rtl="0">
              <a:spcBef>
                <a:spcPts val="0"/>
              </a:spcBef>
              <a:buNone/>
            </a:pPr>
            <a:r>
              <a:t/>
            </a:r>
            <a:endParaRPr sz="1200">
              <a:solidFill>
                <a:srgbClr val="999999"/>
              </a:solidFill>
              <a:latin typeface="Karla"/>
              <a:ea typeface="Karla"/>
              <a:cs typeface="Karla"/>
              <a:sym typeface="Karla"/>
            </a:endParaRP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Vision calendaire et évolutive des prévisions d’encaissement</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Repositionnement possible de l’échéance initiale par date de paiement prévu</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Interface intuitive et déplacement par drag &amp; drop</a:t>
            </a:r>
          </a:p>
          <a:p>
            <a:pPr indent="-196850" lvl="0" marL="457200" marR="0" rtl="0" algn="l">
              <a:lnSpc>
                <a:spcPct val="115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Visualisation des sommes en retard et non échues</a:t>
            </a:r>
          </a:p>
          <a:p>
            <a:pPr lv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p:txBody>
      </p:sp>
      <p:pic>
        <p:nvPicPr>
          <p:cNvPr id="349" name="Shape 349"/>
          <p:cNvPicPr preferRelativeResize="0"/>
          <p:nvPr/>
        </p:nvPicPr>
        <p:blipFill>
          <a:blip r:embed="rId3">
            <a:alphaModFix/>
          </a:blip>
          <a:stretch>
            <a:fillRect/>
          </a:stretch>
        </p:blipFill>
        <p:spPr>
          <a:xfrm>
            <a:off x="0" y="319875"/>
            <a:ext cx="7062000" cy="3834549"/>
          </a:xfrm>
          <a:prstGeom prst="rect">
            <a:avLst/>
          </a:prstGeom>
          <a:noFill/>
          <a:ln>
            <a:noFill/>
          </a:ln>
        </p:spPr>
      </p:pic>
      <p:pic>
        <p:nvPicPr>
          <p:cNvPr descr="logoheader.png" id="350" name="Shape 350"/>
          <p:cNvPicPr preferRelativeResize="0"/>
          <p:nvPr/>
        </p:nvPicPr>
        <p:blipFill rotWithShape="1">
          <a:blip r:embed="rId4">
            <a:alphaModFix/>
          </a:blip>
          <a:srcRect b="0" l="0" r="0" t="0"/>
          <a:stretch/>
        </p:blipFill>
        <p:spPr>
          <a:xfrm>
            <a:off x="7206275" y="4318249"/>
            <a:ext cx="1955100" cy="614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p:nvPr/>
        </p:nvSpPr>
        <p:spPr>
          <a:xfrm>
            <a:off x="9125" y="0"/>
            <a:ext cx="7062000" cy="41841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56" name="Shape 356"/>
          <p:cNvSpPr/>
          <p:nvPr/>
        </p:nvSpPr>
        <p:spPr>
          <a:xfrm>
            <a:off x="0" y="4184100"/>
            <a:ext cx="7062000" cy="959400"/>
          </a:xfrm>
          <a:prstGeom prst="rect">
            <a:avLst/>
          </a:prstGeom>
          <a:noFill/>
          <a:ln>
            <a:noFill/>
          </a:ln>
        </p:spPr>
        <p:txBody>
          <a:bodyPr anchorCtr="0" anchor="t" bIns="91425" lIns="91425" rIns="91425" tIns="91425">
            <a:noAutofit/>
          </a:bodyPr>
          <a:lstStyle/>
          <a:p>
            <a:pPr indent="-69850" lvl="0" marL="0" marR="0" rtl="0" algn="l">
              <a:lnSpc>
                <a:spcPct val="100000"/>
              </a:lnSpc>
              <a:spcBef>
                <a:spcPts val="0"/>
              </a:spcBef>
              <a:spcAft>
                <a:spcPts val="0"/>
              </a:spcAft>
              <a:buClr>
                <a:srgbClr val="000000"/>
              </a:buClr>
              <a:buSzPct val="91666"/>
              <a:buFont typeface="Arial"/>
              <a:buNone/>
            </a:pPr>
            <a:r>
              <a:rPr lang="fr" sz="1200">
                <a:solidFill>
                  <a:srgbClr val="999999"/>
                </a:solidFill>
                <a:latin typeface="Karla"/>
                <a:ea typeface="Karla"/>
                <a:cs typeface="Karla"/>
                <a:sym typeface="Karla"/>
              </a:rPr>
              <a:t>Les scénarios de relance vont vous permettre d’adresser le bon message au bon client au bon moment, avec une précision et une qualité de communication sans égale. Vous allez gagner un temps précieux dans l’exécution de ces tâches fastidieuses, sur l’intégralité de vos clients et en concentrant vos appels téléphoniques sur des niveaux de relance et profils de clients choisis.</a:t>
            </a:r>
          </a:p>
          <a:p>
            <a:pPr indent="0" lvl="0" marL="0" marR="0" rtl="0" algn="l">
              <a:lnSpc>
                <a:spcPct val="100000"/>
              </a:lnSpc>
              <a:spcBef>
                <a:spcPts val="0"/>
              </a:spcBef>
              <a:spcAft>
                <a:spcPts val="0"/>
              </a:spcAft>
              <a:buNone/>
            </a:pPr>
            <a:r>
              <a:t/>
            </a:r>
            <a:endParaRPr sz="1200">
              <a:solidFill>
                <a:srgbClr val="999999"/>
              </a:solidFill>
              <a:latin typeface="Karla"/>
              <a:ea typeface="Karla"/>
              <a:cs typeface="Karla"/>
              <a:sym typeface="Karla"/>
            </a:endParaRPr>
          </a:p>
        </p:txBody>
      </p:sp>
      <p:sp>
        <p:nvSpPr>
          <p:cNvPr id="357" name="Shape 357"/>
          <p:cNvSpPr txBox="1"/>
          <p:nvPr/>
        </p:nvSpPr>
        <p:spPr>
          <a:xfrm>
            <a:off x="-36550" y="-54825"/>
            <a:ext cx="7107600" cy="374700"/>
          </a:xfrm>
          <a:prstGeom prst="rect">
            <a:avLst/>
          </a:prstGeom>
          <a:solidFill>
            <a:schemeClr val="lt1"/>
          </a:solidFill>
          <a:ln>
            <a:noFill/>
          </a:ln>
        </p:spPr>
        <p:txBody>
          <a:bodyPr anchorCtr="0" anchor="t" bIns="91425" lIns="91425" rIns="91425" tIns="91425">
            <a:noAutofit/>
          </a:bodyPr>
          <a:lstStyle/>
          <a:p>
            <a:pPr lvl="0" rtl="0">
              <a:lnSpc>
                <a:spcPct val="100000"/>
              </a:lnSpc>
              <a:spcBef>
                <a:spcPts val="0"/>
              </a:spcBef>
              <a:buNone/>
            </a:pPr>
            <a:r>
              <a:rPr b="1" lang="fr">
                <a:solidFill>
                  <a:srgbClr val="00BCD4"/>
                </a:solidFill>
              </a:rPr>
              <a:t>Scénario de relances : le bon message au bon client au bon moment</a:t>
            </a:r>
          </a:p>
        </p:txBody>
      </p:sp>
      <p:sp>
        <p:nvSpPr>
          <p:cNvPr id="358" name="Shape 358"/>
          <p:cNvSpPr txBox="1"/>
          <p:nvPr/>
        </p:nvSpPr>
        <p:spPr>
          <a:xfrm>
            <a:off x="6870175" y="0"/>
            <a:ext cx="2274000" cy="4184100"/>
          </a:xfrm>
          <a:prstGeom prst="rect">
            <a:avLst/>
          </a:prstGeom>
          <a:noFill/>
          <a:ln>
            <a:noFill/>
          </a:ln>
        </p:spPr>
        <p:txBody>
          <a:bodyPr anchorCtr="0" anchor="t" bIns="45700" lIns="91425" rIns="91425" tIns="45700">
            <a:noAutofit/>
          </a:bodyPr>
          <a:lstStyle/>
          <a:p>
            <a:pPr indent="457200" lvl="0" rtl="0">
              <a:spcBef>
                <a:spcPts val="0"/>
              </a:spcBef>
              <a:buNone/>
            </a:pPr>
            <a:r>
              <a:rPr b="1" lang="fr" sz="1200">
                <a:solidFill>
                  <a:srgbClr val="999999"/>
                </a:solidFill>
                <a:latin typeface="Karla"/>
                <a:ea typeface="Karla"/>
                <a:cs typeface="Karla"/>
                <a:sym typeface="Karla"/>
              </a:rPr>
              <a:t>Fonctionnalités </a:t>
            </a:r>
            <a:r>
              <a:rPr lang="fr" sz="1200">
                <a:solidFill>
                  <a:srgbClr val="999999"/>
                </a:solidFill>
                <a:latin typeface="Karla"/>
                <a:ea typeface="Karla"/>
                <a:cs typeface="Karla"/>
                <a:sym typeface="Karla"/>
              </a:rPr>
              <a:t>:</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Synthèse des actions à mener par scénarios et profils de clients</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Capacité à réaliser l’ensemble des actions de relance en un clic</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Paramétrage des scénarios de communication avec le client</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Communication par profil de clients</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Scénarios prêt à l’emploi</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Personnalisation des étapes, des expéditeurs, des profils de clients, des modèles de mails et de courriers</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Prévenance, relance, remerciement</a:t>
            </a:r>
          </a:p>
          <a:p>
            <a:pPr indent="-196850" lvl="0" marL="457200" marR="0" rtl="0" algn="l">
              <a:lnSpc>
                <a:spcPct val="100000"/>
              </a:lnSpc>
              <a:spcBef>
                <a:spcPts val="0"/>
              </a:spcBef>
              <a:spcAft>
                <a:spcPts val="0"/>
              </a:spcAft>
              <a:buClr>
                <a:srgbClr val="00ACCA"/>
              </a:buClr>
              <a:buSzPct val="100000"/>
              <a:buFont typeface="Karla"/>
              <a:buChar char="▸"/>
            </a:pPr>
            <a:r>
              <a:rPr lang="fr" sz="1200">
                <a:solidFill>
                  <a:srgbClr val="999999"/>
                </a:solidFill>
                <a:latin typeface="Karla"/>
                <a:ea typeface="Karla"/>
                <a:cs typeface="Karla"/>
                <a:sym typeface="Karla"/>
              </a:rPr>
              <a:t>Gestion différenciée des clients avec email et sans email</a:t>
            </a:r>
          </a:p>
        </p:txBody>
      </p:sp>
      <p:pic>
        <p:nvPicPr>
          <p:cNvPr id="359" name="Shape 359"/>
          <p:cNvPicPr preferRelativeResize="0"/>
          <p:nvPr/>
        </p:nvPicPr>
        <p:blipFill>
          <a:blip r:embed="rId3">
            <a:alphaModFix/>
          </a:blip>
          <a:stretch>
            <a:fillRect/>
          </a:stretch>
        </p:blipFill>
        <p:spPr>
          <a:xfrm>
            <a:off x="9124" y="319875"/>
            <a:ext cx="3741650" cy="3096550"/>
          </a:xfrm>
          <a:prstGeom prst="rect">
            <a:avLst/>
          </a:prstGeom>
          <a:noFill/>
          <a:ln>
            <a:noFill/>
          </a:ln>
        </p:spPr>
      </p:pic>
      <p:pic>
        <p:nvPicPr>
          <p:cNvPr id="360" name="Shape 360"/>
          <p:cNvPicPr preferRelativeResize="0"/>
          <p:nvPr/>
        </p:nvPicPr>
        <p:blipFill>
          <a:blip r:embed="rId4">
            <a:alphaModFix/>
          </a:blip>
          <a:stretch>
            <a:fillRect/>
          </a:stretch>
        </p:blipFill>
        <p:spPr>
          <a:xfrm>
            <a:off x="3597249" y="1836299"/>
            <a:ext cx="3473874" cy="2347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